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7CFDA4-AF5E-180C-1A6C-A5F290BE3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41" y="3429000"/>
            <a:ext cx="3157018" cy="3157018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756" y="4476106"/>
            <a:ext cx="1234052" cy="12340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082" y="4484156"/>
            <a:ext cx="1466982" cy="14669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9946" y="2575741"/>
            <a:ext cx="1466982" cy="14669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949" y="1070999"/>
            <a:ext cx="1436552" cy="14365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202" y="1473314"/>
            <a:ext cx="1436552" cy="14365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2421" y="4239880"/>
            <a:ext cx="1562676" cy="16201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275" y="3754030"/>
            <a:ext cx="1345189" cy="13464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81770">
            <a:off x="3231374" y="1055049"/>
            <a:ext cx="1404447" cy="14044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467" y="2666076"/>
            <a:ext cx="1371119" cy="13766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711" y="2107907"/>
            <a:ext cx="1699217" cy="169921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441" y="2893062"/>
            <a:ext cx="1219865" cy="12198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242" y="1181536"/>
            <a:ext cx="1430403" cy="1430403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92248"/>
            <a:ext cx="1092877" cy="12198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321874"/>
            <a:ext cx="1833420" cy="968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695151" y="1228560"/>
            <a:ext cx="1239514" cy="1273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547809" y="4313520"/>
            <a:ext cx="1210280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41359" y="1576460"/>
            <a:ext cx="3989767" cy="38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90DB6-36CE-4C8D-B862-AE1C25B06048}"/>
</file>

<file path=customXml/itemProps2.xml><?xml version="1.0" encoding="utf-8"?>
<ds:datastoreItem xmlns:ds="http://schemas.openxmlformats.org/officeDocument/2006/customXml" ds:itemID="{C924C245-73A5-4C82-B3BE-48486D32109C}"/>
</file>

<file path=customXml/itemProps3.xml><?xml version="1.0" encoding="utf-8"?>
<ds:datastoreItem xmlns:ds="http://schemas.openxmlformats.org/officeDocument/2006/customXml" ds:itemID="{8A7695B1-452C-4E4A-A655-E54CBCDB3DF3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2025-02-12T12:20:56Z</dcterms:created>
  <dcterms:modified xsi:type="dcterms:W3CDTF">2025-02-12T12:49:34Z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