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445" y="2049145"/>
            <a:ext cx="3849370" cy="3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2024-04-19T07:56:00Z</dcterms:created>
  <dcterms:modified xsi:type="dcterms:W3CDTF">2024-11-12T14:39:17Z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</Properties>
</file>