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B9C27E-0BF1-A05D-AF36-7841F6CD5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53" y="3496603"/>
            <a:ext cx="3157018" cy="3157018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A9A6E1-AF99-4C67-9453-FAF4E908F6E0}"/>
</file>

<file path=customXml/itemProps2.xml><?xml version="1.0" encoding="utf-8"?>
<ds:datastoreItem xmlns:ds="http://schemas.openxmlformats.org/officeDocument/2006/customXml" ds:itemID="{4FB710A2-D013-48D2-8521-8ACC98745C2F}"/>
</file>

<file path=customXml/itemProps3.xml><?xml version="1.0" encoding="utf-8"?>
<ds:datastoreItem xmlns:ds="http://schemas.openxmlformats.org/officeDocument/2006/customXml" ds:itemID="{35997D16-202E-45F5-8B47-4C42452D751E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