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ети 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3" y="3735181"/>
            <a:ext cx="3068782" cy="30687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2F25201-1BFF-4D66-BF02-2454A169423B}"/>
</file>

<file path=customXml/itemProps2.xml><?xml version="1.0" encoding="utf-8"?>
<ds:datastoreItem xmlns:ds="http://schemas.openxmlformats.org/officeDocument/2006/customXml" ds:itemID="{0BA1F53B-35BB-4BC0-B57E-568963F87E73}"/>
</file>

<file path=customXml/itemProps3.xml><?xml version="1.0" encoding="utf-8"?>
<ds:datastoreItem xmlns:ds="http://schemas.openxmlformats.org/officeDocument/2006/customXml" ds:itemID="{B4648188-1664-4EF6-A3FD-D7F2AEDFE09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</cp:revision>
  <dcterms:created xsi:type="dcterms:W3CDTF">2024-04-19T06:28:00Z</dcterms:created>
  <dcterms:modified xsi:type="dcterms:W3CDTF">2024-10-31T14:12:06Z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