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AC010-E7EF-FFD9-5B2E-620CB33AA188}" v="31" dt="2025-10-14T18:09:59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40AC010-E7EF-FFD9-5B2E-620CB33AA188}"/>
    <pc:docChg chg="modSld">
      <pc:chgData name="syta.marianna" userId="S::syta.marianna_gmail.com#ext#@slideedu.onmicrosoft.com::df3fcb8e-702e-40fc-ad48-093d0405acb5" providerId="AD" clId="Web-{C40AC010-E7EF-FFD9-5B2E-620CB33AA188}" dt="2025-10-14T18:09:59.234" v="24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C40AC010-E7EF-FFD9-5B2E-620CB33AA188}" dt="2025-10-14T18:09:59.234" v="24" actId="14100"/>
        <pc:sldMkLst>
          <pc:docMk/>
          <pc:sldMk cId="0" sldId="256"/>
        </pc:sldMkLst>
        <pc:spChg chg="mod">
          <ac:chgData name="syta.marianna" userId="S::syta.marianna_gmail.com#ext#@slideedu.onmicrosoft.com::df3fcb8e-702e-40fc-ad48-093d0405acb5" providerId="AD" clId="Web-{C40AC010-E7EF-FFD9-5B2E-620CB33AA188}" dt="2025-10-14T18:09:46.234" v="16" actId="1410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C40AC010-E7EF-FFD9-5B2E-620CB33AA188}" dt="2025-10-14T18:09:30.312" v="3" actId="2057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C40AC010-E7EF-FFD9-5B2E-620CB33AA188}" dt="2025-10-14T18:09:40.828" v="12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C40AC010-E7EF-FFD9-5B2E-620CB33AA188}" dt="2025-10-14T18:09:59.234" v="24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C40AC010-E7EF-FFD9-5B2E-620CB33AA188}" dt="2025-10-14T18:09:50.078" v="19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C40AC010-E7EF-FFD9-5B2E-620CB33AA188}" dt="2025-10-14T18:09:37.234" v="7" actId="14100"/>
          <ac:spMkLst>
            <pc:docMk/>
            <pc:sldMk cId="0" sldId="25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УШУ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3419" y="2033215"/>
            <a:ext cx="807599" cy="40039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ЕШИ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33828" cy="34964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АША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20294" y="3541342"/>
            <a:ext cx="753175" cy="369393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ОШУ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886575" y="2606040"/>
            <a:ext cx="2257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688FD4-F357-444D-8F6C-09D8379E000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E9514E6-DC6B-4B12-BCE5-024AB9C3C6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85F722-3760-4844-BC2F-B58EB651B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26</cp:revision>
  <dcterms:created xsi:type="dcterms:W3CDTF">2024-05-05T16:12:00Z</dcterms:created>
  <dcterms:modified xsi:type="dcterms:W3CDTF">2025-10-14T18:10:01Z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