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44" d="100"/>
          <a:sy n="44" d="100"/>
        </p:scale>
        <p:origin x="2194" y="3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21C3A2-C502-115E-BF4A-2BAB4FEBDF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000253B-5E2D-493C-2D6C-3FF1F5027F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636CD1-7EB2-DE56-2C75-9D9831E59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6CF35C-2542-EC0F-2A06-B108A7488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AB28B0-8C04-5838-DDA0-048D6859C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294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CF43D6-52CC-F287-79F7-64E7A58F1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A82281F-482E-6F4C-291B-A797B85CAD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726AF2-D483-0BC1-B918-0A03BA217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E53C4A-DB07-7DF3-653E-1410A081F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241942-02F9-4558-5C77-B3B678701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358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293DC46-7CAD-4B94-B7A6-4C4EAAC43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2FB38FF-A6D5-D9D9-0AB0-5986728A45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51226C-4A91-57E1-2DB3-40D2BB54E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20DCD5-C7E3-E96F-02DB-13CAA77D6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CDE0F6-E644-5B65-DAE3-E15B3170B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706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8153F-8BE2-B7D8-F032-4295D75E4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3E04BE-9767-A9D5-5365-E25327AF3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C25F90-6DDC-5506-CC32-C9AEA5A1A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2297C4-87AF-817C-7A03-D9174699D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719DA6-F9AD-2ACC-478D-2CE105289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065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C02922-7A41-930D-C316-4C4E24A98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B0DE14-6E47-CED3-1D9F-2FD900DD9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0B03B1-386F-8F24-A7EE-9040176B2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19DE20-8258-B480-332E-B56CA32EF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6C5548-80C2-DB58-BB5F-675A9CE50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54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7F17AA-38F5-DF92-6C40-F8F522673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8DF0D5-FAAD-6073-3C69-96D29A6AD0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377656-D461-24E4-5F85-7CC24F3E7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12DF85F-0A31-4BCC-9E16-E93D5FC32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3D381A-AF70-DC78-956B-F23D59AB5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8F93CC-68BE-00FD-0920-DAEA1FA5D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947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B54255-8B1E-DB17-8122-E595C9FB3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BC8A46-127B-6464-3E06-BD7DD24D3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A08094-FCFA-7B61-809A-DEDB3E87B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CA41C29-E6FE-6FF9-B76D-9FE4AAF34D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66508F0-1908-9FEF-E33B-D56BD347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0EC5EB4-2A4B-E540-8B2C-EC4671AE1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9BAA01E-3536-F190-369F-87934F992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C9099EA-C27E-6B16-0181-45E48F2B8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591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CA68F4-D0BA-527A-BE42-2C0F62BE6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0B6B7EC-8305-AAA8-A50A-7EBCBF876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4A458FA-52D8-33F4-C94D-226947F4A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999F876-3315-234F-81C5-871ECC834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836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BCCF0DB-4961-830C-5D60-4567FE91B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4BEE53A-9039-3797-7EAC-C0D2C6242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03212C6-272F-5C78-49DD-7F989DCF9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807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5F522-24FB-06F7-39C2-BCE60D9F3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A00C86-9DAF-CB07-0E1F-174FA7765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08BB9E-F1A9-B2D7-094D-3A81D0E86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38F41F-9C0F-E49B-07A1-15EF34D71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E633EF-33C2-081A-60E8-A4BD5A55A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030A6E-F0EE-F93A-48F6-445AC9FFD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880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F3CA23-D585-33D9-BDD2-9C5C2FA03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CFD8C34-10A7-5700-4239-81B08DE406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20FCE3-5667-C4E1-8FA0-98C6CC6ED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DD6669-E5FE-3AE1-A4D0-77AE6A4E0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268990-9F9B-9875-3B9A-512AE1EB0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49001E-4555-DE37-7C96-F50745E17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122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4B3661-07D8-C6F4-377B-D05297E66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809A6D-A1D1-1EC1-0213-B8716128D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9D3845-618E-DA27-42A6-A05E2A2B5A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2F85A8-42C1-8C8C-E608-AEDDD18936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F4E1FD-5DB6-B16D-725D-24C03DF4A6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414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тм - игра. Овощи">
            <a:hlinkClick r:id="" action="ppaction://media"/>
            <a:extLst>
              <a:ext uri="{FF2B5EF4-FFF2-40B4-BE49-F238E27FC236}">
                <a16:creationId xmlns:a16="http://schemas.microsoft.com/office/drawing/2014/main" id="{50160DA1-221F-9F47-8A84-BBCDB6BA02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24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Denis Kanovec</dc:creator>
  <cp:lastModifiedBy>Denis Kanovec</cp:lastModifiedBy>
  <cp:revision>7</cp:revision>
  <dcterms:created xsi:type="dcterms:W3CDTF">2024-05-24T08:23:07Z</dcterms:created>
  <dcterms:modified xsi:type="dcterms:W3CDTF">2024-05-24T08:32:10Z</dcterms:modified>
</cp:coreProperties>
</file>