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314-161E-4435-B50E-BC976916597F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8A71-8A18-426E-8291-7FE51F4A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314-161E-4435-B50E-BC976916597F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8A71-8A18-426E-8291-7FE51F4A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314-161E-4435-B50E-BC976916597F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8A71-8A18-426E-8291-7FE51F4A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5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314-161E-4435-B50E-BC976916597F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8A71-8A18-426E-8291-7FE51F4A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9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314-161E-4435-B50E-BC976916597F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8A71-8A18-426E-8291-7FE51F4A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9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314-161E-4435-B50E-BC976916597F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8A71-8A18-426E-8291-7FE51F4A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314-161E-4435-B50E-BC976916597F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8A71-8A18-426E-8291-7FE51F4A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0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314-161E-4435-B50E-BC976916597F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8A71-8A18-426E-8291-7FE51F4A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2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314-161E-4435-B50E-BC976916597F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8A71-8A18-426E-8291-7FE51F4A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314-161E-4435-B50E-BC976916597F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8A71-8A18-426E-8291-7FE51F4A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2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314-161E-4435-B50E-BC976916597F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8A71-8A18-426E-8291-7FE51F4A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5E314-161E-4435-B50E-BC976916597F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8A71-8A18-426E-8291-7FE51F4A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10982"/>
            <a:ext cx="12209906" cy="6854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66" y="2972425"/>
            <a:ext cx="3782580" cy="378258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102948" y="3288678"/>
            <a:ext cx="4202376" cy="3419023"/>
            <a:chOff x="539552" y="1097160"/>
            <a:chExt cx="4598778" cy="460326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0086" y="114953"/>
            <a:ext cx="3886165" cy="3320170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8" y="2290642"/>
            <a:ext cx="1144481" cy="1144481"/>
          </a:xfrm>
          <a:prstGeom prst="rect">
            <a:avLst/>
          </a:prstGeom>
        </p:spPr>
      </p:pic>
      <p:sp>
        <p:nvSpPr>
          <p:cNvPr id="27" name="Выноска-облако 26"/>
          <p:cNvSpPr/>
          <p:nvPr/>
        </p:nvSpPr>
        <p:spPr>
          <a:xfrm>
            <a:off x="5969361" y="66312"/>
            <a:ext cx="4551477" cy="2211664"/>
          </a:xfrm>
          <a:prstGeom prst="cloudCallout">
            <a:avLst>
              <a:gd name="adj1" fmla="val 38831"/>
              <a:gd name="adj2" fmla="val 765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6854527" y="455071"/>
            <a:ext cx="3537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Опасней всех она в реке,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Хитра, прожорлива, сильна,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Притом — такая злюка!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Конечно, это…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94" y="1232259"/>
            <a:ext cx="1133711" cy="113371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873505" y="369601"/>
            <a:ext cx="3112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Чтоб грудь защитить от ударов врага,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Уж вы это знаете наверняка,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левой руке у героя висит,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Тяжелый, блестящий, раскрашенный … 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7" y="134848"/>
            <a:ext cx="1092878" cy="109287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915019" y="393710"/>
            <a:ext cx="2839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Быстрая и юркая,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змеевидной шкурке 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за хвост меня поймаешь,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Сразу тут же потеряешь.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1681">
            <a:off x="6961337" y="3248908"/>
            <a:ext cx="1243659" cy="124365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004013" y="369213"/>
            <a:ext cx="2978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Она у каждого своя,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Чужую брать никак нельзя.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Она почистит зубы ловко,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Волшебница — 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2256" y="463469"/>
            <a:ext cx="322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дождик, не грусти,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Надевать меня спеши.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на улицу смелее,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со мною выходи.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84" y="4436332"/>
            <a:ext cx="1142517" cy="11425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61" y="5686834"/>
            <a:ext cx="861024" cy="861024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854527" y="380052"/>
            <a:ext cx="3173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зубищи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всех пугают,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Крепче чем у злой собачки,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Провода легко кромсают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Инструмент стальной – кусачки.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9" y="2348829"/>
            <a:ext cx="997346" cy="9973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93" y="1186709"/>
            <a:ext cx="1151060" cy="11510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7" y="147641"/>
            <a:ext cx="1017191" cy="101719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25" y="2377479"/>
            <a:ext cx="1044593" cy="104459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3" y="1221949"/>
            <a:ext cx="1131570" cy="113157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85" y="89837"/>
            <a:ext cx="1131570" cy="1131570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52051" y="2354756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67300" y="2360778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665" y="1249896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638696" y="1211593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67399" y="9343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0495" y="130528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31" y="4514340"/>
            <a:ext cx="904193" cy="90419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73" y="3433647"/>
            <a:ext cx="904193" cy="90419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24" y="5632969"/>
            <a:ext cx="1097367" cy="109736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96" y="3387948"/>
            <a:ext cx="1097367" cy="10973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1631">
            <a:off x="4221220" y="4416010"/>
            <a:ext cx="1212522" cy="121252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3479">
            <a:off x="5561417" y="5541869"/>
            <a:ext cx="1211275" cy="1211275"/>
          </a:xfrm>
          <a:prstGeom prst="rect">
            <a:avLst/>
          </a:prstGeom>
        </p:spPr>
      </p:pic>
      <p:sp>
        <p:nvSpPr>
          <p:cNvPr id="54" name="Скругленный прямоугольник 53"/>
          <p:cNvSpPr/>
          <p:nvPr/>
        </p:nvSpPr>
        <p:spPr>
          <a:xfrm>
            <a:off x="6861504" y="5601353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494579" y="5607356"/>
            <a:ext cx="1381428" cy="10905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69670" y="4432619"/>
            <a:ext cx="1404409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030530" y="3305167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481327" y="3311461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60385" y="4465834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32" y="5592978"/>
            <a:ext cx="1195314" cy="111235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59" y="823124"/>
            <a:ext cx="3669991" cy="37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build="allAtOnce"/>
      <p:bldP spid="32" grpId="0" build="allAtOnce"/>
      <p:bldP spid="34" grpId="0"/>
      <p:bldP spid="34" grpId="1"/>
      <p:bldP spid="36" grpId="0" build="allAtOnce"/>
      <p:bldP spid="39" grpId="0" build="allAtOnce"/>
      <p:bldP spid="44" grpId="0" animBg="1"/>
      <p:bldP spid="42" grpId="0" animBg="1"/>
      <p:bldP spid="40" grpId="0" animBg="1"/>
      <p:bldP spid="41" grpId="0" animBg="1"/>
      <p:bldP spid="51" grpId="0" animBg="1"/>
      <p:bldP spid="43" grpId="0" animBg="1"/>
      <p:bldP spid="54" grpId="0" animBg="1"/>
      <p:bldP spid="52" grpId="0" animBg="1"/>
      <p:bldP spid="53" grpId="0" animBg="1"/>
      <p:bldP spid="64" grpId="0" animBg="1"/>
      <p:bldP spid="65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143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3</cp:revision>
  <dcterms:created xsi:type="dcterms:W3CDTF">2024-12-17T19:38:41Z</dcterms:created>
  <dcterms:modified xsi:type="dcterms:W3CDTF">2024-12-21T20:38:05Z</dcterms:modified>
</cp:coreProperties>
</file>