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33195-39F5-4B0C-837E-C25B1CD7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83" y="2067273"/>
            <a:ext cx="3501271" cy="350127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