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09395"/>
            <a:ext cx="3392170" cy="339217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B8D3409-7C05-49A2-9A6D-49D776F0A076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