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1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2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6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7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1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4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6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5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8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80D86387-E0FB-5406-AFAA-FE792481B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4271"/>
            <a:ext cx="12192000" cy="69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8231DB85-F3AD-F4BA-904C-7007BF23F954}"/>
              </a:ext>
            </a:extLst>
          </p:cNvPr>
          <p:cNvSpPr/>
          <p:nvPr/>
        </p:nvSpPr>
        <p:spPr>
          <a:xfrm>
            <a:off x="2086581" y="183337"/>
            <a:ext cx="1173480" cy="1143000"/>
          </a:xfrm>
          <a:prstGeom prst="ellipse">
            <a:avLst/>
          </a:prstGeom>
          <a:ln w="28575">
            <a:solidFill>
              <a:srgbClr val="FF0000"/>
            </a:solidFill>
          </a:ln>
          <a:effectLst>
            <a:glow rad="52889">
              <a:srgbClr val="FF0000"/>
            </a:glow>
            <a:reflection stA="45000" endPos="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2E7C04A-0C1F-97EC-F413-D9B125DB9601}"/>
              </a:ext>
            </a:extLst>
          </p:cNvPr>
          <p:cNvSpPr/>
          <p:nvPr/>
        </p:nvSpPr>
        <p:spPr>
          <a:xfrm>
            <a:off x="4025073" y="160517"/>
            <a:ext cx="1173480" cy="1143000"/>
          </a:xfrm>
          <a:prstGeom prst="ellipse">
            <a:avLst/>
          </a:prstGeom>
          <a:ln w="28575">
            <a:solidFill>
              <a:srgbClr val="FFFF00"/>
            </a:solidFill>
          </a:ln>
          <a:effectLst>
            <a:glow rad="127567">
              <a:schemeClr val="accent4">
                <a:lumMod val="60000"/>
                <a:lumOff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2213E59-3712-FA92-660A-44D6F50C1D65}"/>
              </a:ext>
            </a:extLst>
          </p:cNvPr>
          <p:cNvSpPr/>
          <p:nvPr/>
        </p:nvSpPr>
        <p:spPr>
          <a:xfrm>
            <a:off x="5963565" y="120005"/>
            <a:ext cx="1173480" cy="1143000"/>
          </a:xfrm>
          <a:prstGeom prst="ellipse">
            <a:avLst/>
          </a:prstGeom>
          <a:ln w="28575"/>
          <a:effectLst>
            <a:glow rad="127000">
              <a:schemeClr val="accent6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4B677B5-50E7-5B6D-B378-63426F9C6F3D}"/>
              </a:ext>
            </a:extLst>
          </p:cNvPr>
          <p:cNvSpPr/>
          <p:nvPr/>
        </p:nvSpPr>
        <p:spPr>
          <a:xfrm>
            <a:off x="7897149" y="78767"/>
            <a:ext cx="1173480" cy="1143000"/>
          </a:xfrm>
          <a:prstGeom prst="ellipse">
            <a:avLst/>
          </a:prstGeom>
          <a:ln w="28575"/>
          <a:effectLst>
            <a:glow rad="127000">
              <a:schemeClr val="accent5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1D22EE91-3DE1-3817-4E29-FE73F05C2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236381"/>
              </p:ext>
            </p:extLst>
          </p:nvPr>
        </p:nvGraphicFramePr>
        <p:xfrm>
          <a:off x="7209165" y="2333576"/>
          <a:ext cx="4201160" cy="85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290">
                  <a:extLst>
                    <a:ext uri="{9D8B030D-6E8A-4147-A177-3AD203B41FA5}">
                      <a16:colId xmlns:a16="http://schemas.microsoft.com/office/drawing/2014/main" val="3332359468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12374476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122778462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24632137"/>
                    </a:ext>
                  </a:extLst>
                </a:gridCol>
              </a:tblGrid>
              <a:tr h="85005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899507"/>
                  </a:ext>
                </a:extLst>
              </a:tr>
            </a:tbl>
          </a:graphicData>
        </a:graphic>
      </p:graphicFrame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EF318B8-2F2F-3C49-5A37-FD23EF7BC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82248">
            <a:off x="2355814" y="376969"/>
            <a:ext cx="755737" cy="755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968C6A-949A-09FB-47B2-E2374D177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11358">
            <a:off x="4239653" y="309515"/>
            <a:ext cx="755737" cy="755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277E5F0-AC21-1DEB-AC1A-44D05C4ED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22503">
            <a:off x="6119370" y="361098"/>
            <a:ext cx="755737" cy="755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DF1A0C-B35D-EC34-305C-25639D9FE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43232">
            <a:off x="8106021" y="339814"/>
            <a:ext cx="755737" cy="755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9F568575-2CA4-0DDC-77F4-20A7F1DE2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013027"/>
              </p:ext>
            </p:extLst>
          </p:nvPr>
        </p:nvGraphicFramePr>
        <p:xfrm>
          <a:off x="7223428" y="3656903"/>
          <a:ext cx="4201160" cy="85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290">
                  <a:extLst>
                    <a:ext uri="{9D8B030D-6E8A-4147-A177-3AD203B41FA5}">
                      <a16:colId xmlns:a16="http://schemas.microsoft.com/office/drawing/2014/main" val="3332359468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12374476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122778462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24632137"/>
                    </a:ext>
                  </a:extLst>
                </a:gridCol>
              </a:tblGrid>
              <a:tr h="85005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899507"/>
                  </a:ext>
                </a:extLst>
              </a:tr>
            </a:tbl>
          </a:graphicData>
        </a:graphic>
      </p:graphicFrame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id="{45645A20-15F2-4E08-88EB-3025E467B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967181"/>
              </p:ext>
            </p:extLst>
          </p:nvPr>
        </p:nvGraphicFramePr>
        <p:xfrm>
          <a:off x="7223428" y="4966862"/>
          <a:ext cx="4201160" cy="85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290">
                  <a:extLst>
                    <a:ext uri="{9D8B030D-6E8A-4147-A177-3AD203B41FA5}">
                      <a16:colId xmlns:a16="http://schemas.microsoft.com/office/drawing/2014/main" val="3332359468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12374476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122778462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24632137"/>
                    </a:ext>
                  </a:extLst>
                </a:gridCol>
              </a:tblGrid>
              <a:tr h="85005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899507"/>
                  </a:ext>
                </a:extLst>
              </a:tr>
            </a:tbl>
          </a:graphicData>
        </a:graphic>
      </p:graphicFrame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CE40D77-1A59-BAF7-3BC3-AD16EF17D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11358">
            <a:off x="7425946" y="2447669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83F52D3-FC2C-01FE-E104-142FCB684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11358">
            <a:off x="8467764" y="3782065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3572B8B-EE55-AF01-7C69-887686F57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11358">
            <a:off x="10629152" y="5070608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91ADAED-53EB-6A37-51C8-B4902E24F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23982">
            <a:off x="8467861" y="2528664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0C4EFB5-B598-8AD5-D886-96648C635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23982">
            <a:off x="9566638" y="3876296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662CEB1-AFB2-4213-E4CE-72881FE40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23982">
            <a:off x="7477353" y="5137900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F173884-6297-D38D-9B3D-98ACBB653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62259">
            <a:off x="9573262" y="2518148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2BB779B-E2F6-8955-36C7-20ECF263D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62259">
            <a:off x="10661893" y="3853932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F7F7F4C-3EB3-88E0-4443-9096D10FB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62259">
            <a:off x="9632934" y="5120056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30E1860-3C06-F27A-73C3-1C8FCA826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46373">
            <a:off x="10569054" y="2500163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CC148F4-C5A2-1D8E-832C-AC1FD1C4A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46373">
            <a:off x="7421646" y="3793270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924973C-9E51-F1BC-E6F5-3548BB370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46373">
            <a:off x="8538167" y="5110452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02B7190B-6D08-E02C-37CD-15985EE45F15}"/>
              </a:ext>
            </a:extLst>
          </p:cNvPr>
          <p:cNvSpPr/>
          <p:nvPr/>
        </p:nvSpPr>
        <p:spPr>
          <a:xfrm>
            <a:off x="1078236" y="2187103"/>
            <a:ext cx="1173480" cy="1143000"/>
          </a:xfrm>
          <a:prstGeom prst="ellipse">
            <a:avLst/>
          </a:prstGeom>
          <a:ln w="28575">
            <a:solidFill>
              <a:srgbClr val="FFFF00"/>
            </a:solidFill>
          </a:ln>
          <a:effectLst>
            <a:glow rad="127000">
              <a:schemeClr val="accent4">
                <a:lumMod val="60000"/>
                <a:lumOff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6D51B5B-F8C7-43C7-3C2C-290CAADDDB95}"/>
              </a:ext>
            </a:extLst>
          </p:cNvPr>
          <p:cNvSpPr/>
          <p:nvPr/>
        </p:nvSpPr>
        <p:spPr>
          <a:xfrm>
            <a:off x="2447888" y="2164828"/>
            <a:ext cx="1170705" cy="1143000"/>
          </a:xfrm>
          <a:prstGeom prst="ellipse">
            <a:avLst/>
          </a:prstGeom>
          <a:ln w="28575"/>
          <a:effectLst>
            <a:glow rad="127000">
              <a:schemeClr val="accent5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8023963-EB3E-14F3-51CD-F1A2506B41FC}"/>
              </a:ext>
            </a:extLst>
          </p:cNvPr>
          <p:cNvSpPr/>
          <p:nvPr/>
        </p:nvSpPr>
        <p:spPr>
          <a:xfrm>
            <a:off x="3878793" y="2210277"/>
            <a:ext cx="1173480" cy="1143000"/>
          </a:xfrm>
          <a:prstGeom prst="ellipse">
            <a:avLst/>
          </a:prstGeom>
          <a:ln w="28575">
            <a:solidFill>
              <a:srgbClr val="FF0000"/>
            </a:solidFill>
          </a:ln>
          <a:effectLst>
            <a:glow rad="58584">
              <a:srgbClr val="FF0000"/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AB7C48F-0D80-9055-1490-EF563A4762CC}"/>
              </a:ext>
            </a:extLst>
          </p:cNvPr>
          <p:cNvSpPr/>
          <p:nvPr/>
        </p:nvSpPr>
        <p:spPr>
          <a:xfrm>
            <a:off x="2410086" y="3533070"/>
            <a:ext cx="1173480" cy="1143000"/>
          </a:xfrm>
          <a:prstGeom prst="ellipse">
            <a:avLst/>
          </a:prstGeom>
          <a:ln w="28575">
            <a:solidFill>
              <a:srgbClr val="FFFF00"/>
            </a:solidFill>
          </a:ln>
          <a:effectLst>
            <a:glow rad="127000">
              <a:schemeClr val="accent4">
                <a:lumMod val="60000"/>
                <a:lumOff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7ADDAB5-72F3-B367-A376-41E93A165F9A}"/>
              </a:ext>
            </a:extLst>
          </p:cNvPr>
          <p:cNvSpPr/>
          <p:nvPr/>
        </p:nvSpPr>
        <p:spPr>
          <a:xfrm>
            <a:off x="5287287" y="2201810"/>
            <a:ext cx="1173480" cy="1143000"/>
          </a:xfrm>
          <a:prstGeom prst="ellipse">
            <a:avLst/>
          </a:prstGeom>
          <a:ln w="28575">
            <a:solidFill>
              <a:schemeClr val="accent6"/>
            </a:solidFill>
          </a:ln>
          <a:effectLst>
            <a:glow rad="127000">
              <a:schemeClr val="accent6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FAA1EDF-CC64-A99D-A3AE-C528AC16D21A}"/>
              </a:ext>
            </a:extLst>
          </p:cNvPr>
          <p:cNvSpPr/>
          <p:nvPr/>
        </p:nvSpPr>
        <p:spPr>
          <a:xfrm>
            <a:off x="1087143" y="3597331"/>
            <a:ext cx="1173480" cy="1143000"/>
          </a:xfrm>
          <a:prstGeom prst="ellipse">
            <a:avLst/>
          </a:prstGeom>
          <a:ln w="28575"/>
          <a:effectLst>
            <a:glow rad="127000">
              <a:schemeClr val="accent6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BE8BC0D-58C0-AA80-9114-068C0ED3DD26}"/>
              </a:ext>
            </a:extLst>
          </p:cNvPr>
          <p:cNvSpPr/>
          <p:nvPr/>
        </p:nvSpPr>
        <p:spPr>
          <a:xfrm>
            <a:off x="3918344" y="3593455"/>
            <a:ext cx="1173480" cy="1143000"/>
          </a:xfrm>
          <a:prstGeom prst="ellipse">
            <a:avLst/>
          </a:prstGeom>
          <a:ln w="28575">
            <a:solidFill>
              <a:schemeClr val="accent5"/>
            </a:solidFill>
          </a:ln>
          <a:effectLst>
            <a:glow rad="127000">
              <a:schemeClr val="accent5"/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5F7FEEDA-E403-091C-DDDE-42169003A14B}"/>
              </a:ext>
            </a:extLst>
          </p:cNvPr>
          <p:cNvSpPr/>
          <p:nvPr/>
        </p:nvSpPr>
        <p:spPr>
          <a:xfrm>
            <a:off x="1087143" y="5007559"/>
            <a:ext cx="1173480" cy="1143000"/>
          </a:xfrm>
          <a:prstGeom prst="ellipse">
            <a:avLst/>
          </a:prstGeom>
          <a:ln w="28575"/>
          <a:effectLst>
            <a:glow rad="127000">
              <a:schemeClr val="accent5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BF721FB-9FA2-876D-41D6-4881CBB9C029}"/>
              </a:ext>
            </a:extLst>
          </p:cNvPr>
          <p:cNvSpPr/>
          <p:nvPr/>
        </p:nvSpPr>
        <p:spPr>
          <a:xfrm>
            <a:off x="5282536" y="3556659"/>
            <a:ext cx="1173480" cy="1143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glow rad="46587">
              <a:srgbClr val="FF0000"/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18C0D0E-A9F4-AB3C-F780-AE1195B25867}"/>
              </a:ext>
            </a:extLst>
          </p:cNvPr>
          <p:cNvSpPr/>
          <p:nvPr/>
        </p:nvSpPr>
        <p:spPr>
          <a:xfrm>
            <a:off x="2409530" y="4961865"/>
            <a:ext cx="1173480" cy="1143000"/>
          </a:xfrm>
          <a:prstGeom prst="ellipse">
            <a:avLst/>
          </a:prstGeom>
          <a:ln w="28575"/>
          <a:effectLst>
            <a:glow rad="127000">
              <a:schemeClr val="accent6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5FA50391-94F0-345E-BCFE-4B8AFEB1BCF8}"/>
              </a:ext>
            </a:extLst>
          </p:cNvPr>
          <p:cNvSpPr/>
          <p:nvPr/>
        </p:nvSpPr>
        <p:spPr>
          <a:xfrm>
            <a:off x="5273246" y="4911508"/>
            <a:ext cx="1173480" cy="1143000"/>
          </a:xfrm>
          <a:prstGeom prst="ellipse">
            <a:avLst/>
          </a:prstGeom>
          <a:ln w="28575">
            <a:solidFill>
              <a:srgbClr val="FFFF00"/>
            </a:solidFill>
          </a:ln>
          <a:effectLst>
            <a:glow rad="127000">
              <a:schemeClr val="accent4">
                <a:lumMod val="60000"/>
                <a:lumOff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82A74D5C-63F3-AE1E-C270-AF8032EEC3A3}"/>
              </a:ext>
            </a:extLst>
          </p:cNvPr>
          <p:cNvGrpSpPr/>
          <p:nvPr/>
        </p:nvGrpSpPr>
        <p:grpSpPr>
          <a:xfrm>
            <a:off x="3918344" y="5036518"/>
            <a:ext cx="1173480" cy="1143000"/>
            <a:chOff x="3108960" y="4831080"/>
            <a:chExt cx="1173480" cy="1143000"/>
          </a:xfrm>
          <a:effectLst>
            <a:glow rad="24187">
              <a:srgbClr val="FF0000"/>
            </a:glow>
          </a:effectLst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1F9A5CC6-21E0-6383-D67D-F4C2AF526EF3}"/>
                </a:ext>
              </a:extLst>
            </p:cNvPr>
            <p:cNvSpPr/>
            <p:nvPr/>
          </p:nvSpPr>
          <p:spPr>
            <a:xfrm>
              <a:off x="3108960" y="4831080"/>
              <a:ext cx="1173480" cy="1143000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8CEA310-2461-36D5-482C-75C016A21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723" y="4886758"/>
              <a:ext cx="1051220" cy="1072615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058" name="Рисунок 20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113">
            <a:off x="2446344" y="2160302"/>
            <a:ext cx="1100965" cy="1100965"/>
          </a:xfrm>
          <a:prstGeom prst="rect">
            <a:avLst/>
          </a:prstGeom>
        </p:spPr>
      </p:pic>
      <p:pic>
        <p:nvPicPr>
          <p:cNvPr id="2059" name="Рисунок 20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47" y="2206339"/>
            <a:ext cx="1046552" cy="1102018"/>
          </a:xfrm>
          <a:prstGeom prst="rect">
            <a:avLst/>
          </a:prstGeom>
        </p:spPr>
      </p:pic>
      <p:pic>
        <p:nvPicPr>
          <p:cNvPr id="2060" name="Рисунок 20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32" y="2233249"/>
            <a:ext cx="1051769" cy="1050708"/>
          </a:xfrm>
          <a:prstGeom prst="rect">
            <a:avLst/>
          </a:prstGeom>
        </p:spPr>
      </p:pic>
      <p:pic>
        <p:nvPicPr>
          <p:cNvPr id="2061" name="Рисунок 20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88" y="2352624"/>
            <a:ext cx="883458" cy="885849"/>
          </a:xfrm>
          <a:prstGeom prst="rect">
            <a:avLst/>
          </a:prstGeom>
        </p:spPr>
      </p:pic>
      <p:pic>
        <p:nvPicPr>
          <p:cNvPr id="2062" name="Рисунок 20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70" y="3731069"/>
            <a:ext cx="1070756" cy="1070756"/>
          </a:xfrm>
          <a:prstGeom prst="rect">
            <a:avLst/>
          </a:prstGeom>
        </p:spPr>
      </p:pic>
      <p:pic>
        <p:nvPicPr>
          <p:cNvPr id="2063" name="Рисунок 20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923" y="3775607"/>
            <a:ext cx="778695" cy="778695"/>
          </a:xfrm>
          <a:prstGeom prst="rect">
            <a:avLst/>
          </a:prstGeom>
        </p:spPr>
      </p:pic>
      <p:pic>
        <p:nvPicPr>
          <p:cNvPr id="2064" name="Рисунок 20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074" y="3683157"/>
            <a:ext cx="974938" cy="974938"/>
          </a:xfrm>
          <a:prstGeom prst="rect">
            <a:avLst/>
          </a:prstGeom>
        </p:spPr>
      </p:pic>
      <p:pic>
        <p:nvPicPr>
          <p:cNvPr id="2065" name="Рисунок 206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52" y="3612086"/>
            <a:ext cx="1018346" cy="1032145"/>
          </a:xfrm>
          <a:prstGeom prst="rect">
            <a:avLst/>
          </a:prstGeom>
        </p:spPr>
      </p:pic>
      <p:pic>
        <p:nvPicPr>
          <p:cNvPr id="2066" name="Рисунок 206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70" y="5122099"/>
            <a:ext cx="859779" cy="859779"/>
          </a:xfrm>
          <a:prstGeom prst="rect">
            <a:avLst/>
          </a:prstGeom>
        </p:spPr>
      </p:pic>
      <p:pic>
        <p:nvPicPr>
          <p:cNvPr id="2067" name="Рисунок 206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26" y="4944836"/>
            <a:ext cx="998985" cy="998985"/>
          </a:xfrm>
          <a:prstGeom prst="rect">
            <a:avLst/>
          </a:prstGeom>
        </p:spPr>
      </p:pic>
      <p:pic>
        <p:nvPicPr>
          <p:cNvPr id="2068" name="Рисунок 206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913" y="4986411"/>
            <a:ext cx="1159845" cy="1180248"/>
          </a:xfrm>
          <a:prstGeom prst="rect">
            <a:avLst/>
          </a:prstGeom>
        </p:spPr>
      </p:pic>
      <p:pic>
        <p:nvPicPr>
          <p:cNvPr id="2069" name="Рисунок 206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81" y="0"/>
            <a:ext cx="1207832" cy="1124008"/>
          </a:xfrm>
          <a:prstGeom prst="rect">
            <a:avLst/>
          </a:prstGeom>
        </p:spPr>
      </p:pic>
      <p:pic>
        <p:nvPicPr>
          <p:cNvPr id="2070" name="Рисунок 206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9" y="1311539"/>
            <a:ext cx="5271059" cy="54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7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85DDFCA-C71B-4A7B-A564-2C59EB360A1D}"/>
</file>

<file path=customXml/itemProps2.xml><?xml version="1.0" encoding="utf-8"?>
<ds:datastoreItem xmlns:ds="http://schemas.openxmlformats.org/officeDocument/2006/customXml" ds:itemID="{118A354C-BC39-4B3B-A6B3-409E1C730624}"/>
</file>

<file path=customXml/itemProps3.xml><?xml version="1.0" encoding="utf-8"?>
<ds:datastoreItem xmlns:ds="http://schemas.openxmlformats.org/officeDocument/2006/customXml" ds:itemID="{8F82A806-4333-455B-954C-87A17720CA43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10</cp:revision>
  <dcterms:created xsi:type="dcterms:W3CDTF">2024-12-22T19:16:40Z</dcterms:created>
  <dcterms:modified xsi:type="dcterms:W3CDTF">2024-12-30T23:53:39Z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