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25" y="2911937"/>
            <a:ext cx="3738894" cy="3738894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7" y="5451682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1014713"/>
              <a:ext cx="619695" cy="763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4261" y="1490029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4016" y="1463378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716520" y="1527053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876619"/>
              <a:ext cx="1017418" cy="87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44507" y="1485194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349 -0.1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4909 0.0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0208 L 0.03632 0.36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336 0.627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BC4E395-20A9-4758-9592-38541BBB1FD3}"/>
</file>

<file path=customXml/itemProps2.xml><?xml version="1.0" encoding="utf-8"?>
<ds:datastoreItem xmlns:ds="http://schemas.openxmlformats.org/officeDocument/2006/customXml" ds:itemID="{7CD05A03-F79E-4476-997E-899606BD6F62}"/>
</file>

<file path=customXml/itemProps3.xml><?xml version="1.0" encoding="utf-8"?>
<ds:datastoreItem xmlns:ds="http://schemas.openxmlformats.org/officeDocument/2006/customXml" ds:itemID="{0778AFDB-281C-46B5-8394-D41DD58DC95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2024-04-21T14:51:00Z</dcterms:created>
  <dcterms:modified xsi:type="dcterms:W3CDTF">2024-12-17T17:30:04Z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