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33" d="100"/>
          <a:sy n="33" d="100"/>
        </p:scale>
        <p:origin x="3510" y="16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69A48-E9F6-4F50-84FD-462914F30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DBB785-CFC2-44DC-A4D5-B04C3517E0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CECC3D-A518-4CEA-B8B4-607BFAED4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A12A3A-ABCD-4313-9B1D-78620CB5D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3FEF55-766F-41A2-9D6D-1933F9866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080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33EA2-7851-49BD-9578-1A7D3BCEF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37A52E-330B-4ACE-89E3-32EA1C9BE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18F1C2-8169-490A-92C1-AB4932616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BB87AB-1F3B-411E-A012-84A0CBF95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FD4D2F-DA3E-47A2-814E-38857E0D4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90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48F93A2-C418-44A0-8FE9-A86108B3B0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5B6A57-AF62-4441-AAD6-B0B965EB8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835EEF-3F92-46BA-9AD6-C78222057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2DCA99-38EB-435F-AD6A-8DDEFB957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793B99-0570-4F40-81D3-D1BB06861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8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FC1D7-1ED3-4672-A02E-EF4A87C57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282B80-9B49-4763-865B-31921EF98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FA1CC9-39BD-4C2F-B4A5-0C649F841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339EC6-06B4-45A2-9288-E6F54854B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9AC85-CB5D-4C15-BB9F-4E0565D64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02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96D24-588A-4F90-AE81-777E1A3F7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D800B9-3D21-465F-8095-FDBC68ED7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6CE7DB-8677-4F8D-9D08-610D640C8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5ACD81-DB0D-491D-9100-CB54E84CC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EC534D-1072-40A7-9DC5-A5323EA35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2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D5FCE-A730-4D76-B3EA-3C314950C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AD79C-D695-4746-8D08-BEE4B2EED4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DCADB8-20CF-4AC1-812C-0FE97B925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361555-D074-41CC-A27E-C8B59F933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CDDEC0-03F0-421E-B06B-F7C39A140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EDEE01-4AC5-4B8B-92BB-7407EC3E2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80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BD8BA-F370-46ED-89BE-5F3F61E73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D6BE9D-C7F4-4E8E-B29B-AFD2429F8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1090B2-30B6-4367-B89A-C6343FFF5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79C73F-6F13-45CF-8621-23DB5D3572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FFCB5D8-C0A7-4B0C-B49D-794F08359B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ACDCA0-D7B0-4186-96FC-6A1BBE668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8C6707-42CD-4FA5-B61E-C9413B69E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E9F49F-CCDC-48F6-A5AE-520549969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12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89A5A-856E-49A2-B1A9-AC988D0D6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673CFB-8D72-43F7-8BA4-438590306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3E68D3-C67A-4B77-9252-18DF8D886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77C483-21A4-47CF-9E69-D4105711E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2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22A2FA-972E-44A8-A487-11029AE6F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1E892C-DDA7-4605-9CFE-969D0E7CF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324E63-BDCE-464F-B549-415B55C9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32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D0974-5760-489F-8466-270ED6FCA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4EA3B7-E256-46C7-9385-4347382F6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24829B-6E6C-4343-A8C9-486C7E9A6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605A1B-0E55-43A3-A9E2-ADB14CCE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511BC5-733B-44EE-A655-34615EA0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7C5A8A-AFE2-45AC-B061-F3765ADAD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793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DE13B-F26D-4051-AC05-1BEC36324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2BE3B5-8411-4015-AAF6-9661CB584D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428E01-3F95-464F-9012-E57C1F8F0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EB2F68-3DA2-4E31-A613-070CDCD8A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C79857-C186-41B7-96AE-6E1A499E9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C0BD84-0F0C-4FF6-BD16-2858F6E3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45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299C3-4DC0-4A8E-AAE4-1A2B58557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144A50-D8DD-49BE-B0B1-E5DC616EC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CB06B1-7146-4BC7-B202-E119E3BAF8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BFF6B-A112-4ED2-A83B-349BB0ADAE07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B12582-326F-421A-A2AE-5F5BAB64E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8CD52-C609-4AF3-86D7-E04D465E7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82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3DCA0F6-A2CE-41C1-922B-4FDFD9E7E4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8415" y="1746150"/>
            <a:ext cx="3013227" cy="3067442"/>
          </a:xfrm>
          <a:prstGeom prst="rect">
            <a:avLst/>
          </a:prstGeom>
          <a:noFill/>
        </p:spPr>
      </p:pic>
      <p:grpSp>
        <p:nvGrpSpPr>
          <p:cNvPr id="42" name="Группа 41"/>
          <p:cNvGrpSpPr/>
          <p:nvPr/>
        </p:nvGrpSpPr>
        <p:grpSpPr>
          <a:xfrm>
            <a:off x="3633640" y="679218"/>
            <a:ext cx="4680000" cy="4680000"/>
            <a:chOff x="5654386" y="-8910866"/>
            <a:chExt cx="7197500" cy="6195580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5654386" y="-8910866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Рисунок 24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05" b="12105"/>
            <a:stretch/>
          </p:blipFill>
          <p:spPr bwMode="auto">
            <a:xfrm rot="21355513">
              <a:off x="7662664" y="-6520367"/>
              <a:ext cx="3267789" cy="2044405"/>
            </a:xfrm>
            <a:prstGeom prst="rect">
              <a:avLst/>
            </a:prstGeom>
            <a:noFill/>
          </p:spPr>
        </p:pic>
      </p:grpSp>
      <p:grpSp>
        <p:nvGrpSpPr>
          <p:cNvPr id="43" name="Группа 42"/>
          <p:cNvGrpSpPr/>
          <p:nvPr/>
        </p:nvGrpSpPr>
        <p:grpSpPr>
          <a:xfrm>
            <a:off x="3550185" y="622357"/>
            <a:ext cx="4680000" cy="4680000"/>
            <a:chOff x="-1177086" y="-9241242"/>
            <a:chExt cx="7197500" cy="6195580"/>
          </a:xfrm>
        </p:grpSpPr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-1177086" y="-9241242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Рисунок 16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44460" y="-7446617"/>
              <a:ext cx="3610577" cy="32254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" name="Группа 43"/>
          <p:cNvGrpSpPr/>
          <p:nvPr/>
        </p:nvGrpSpPr>
        <p:grpSpPr>
          <a:xfrm>
            <a:off x="3581052" y="673873"/>
            <a:ext cx="4680000" cy="4680000"/>
            <a:chOff x="-7092558" y="-6525477"/>
            <a:chExt cx="7197500" cy="6195580"/>
          </a:xfrm>
        </p:grpSpPr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-7092558" y="-6525477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5357152" y="-4686649"/>
              <a:ext cx="3743281" cy="3222202"/>
            </a:xfrm>
            <a:prstGeom prst="rect">
              <a:avLst/>
            </a:prstGeom>
            <a:noFill/>
          </p:spPr>
        </p:pic>
      </p:grpSp>
      <p:grpSp>
        <p:nvGrpSpPr>
          <p:cNvPr id="45" name="Группа 44"/>
          <p:cNvGrpSpPr/>
          <p:nvPr/>
        </p:nvGrpSpPr>
        <p:grpSpPr>
          <a:xfrm>
            <a:off x="3566120" y="659672"/>
            <a:ext cx="4680000" cy="4680000"/>
            <a:chOff x="-7055024" y="-1981462"/>
            <a:chExt cx="7197500" cy="6195580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-7055024" y="-1981462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Рисунок 14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1300031">
              <a:off x="-5332481" y="-207964"/>
              <a:ext cx="3793176" cy="32651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" name="Группа 26"/>
          <p:cNvGrpSpPr/>
          <p:nvPr/>
        </p:nvGrpSpPr>
        <p:grpSpPr>
          <a:xfrm>
            <a:off x="3582599" y="672768"/>
            <a:ext cx="4680000" cy="4680000"/>
            <a:chOff x="5775496" y="6907699"/>
            <a:chExt cx="7197500" cy="6195580"/>
          </a:xfrm>
        </p:grpSpPr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5775496" y="6907699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Рисунок 13"/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82501" y="8574262"/>
              <a:ext cx="4054873" cy="34611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" name="Группа 47"/>
          <p:cNvGrpSpPr/>
          <p:nvPr/>
        </p:nvGrpSpPr>
        <p:grpSpPr>
          <a:xfrm>
            <a:off x="3607346" y="680816"/>
            <a:ext cx="4680000" cy="4680000"/>
            <a:chOff x="4400342" y="6318853"/>
            <a:chExt cx="7197500" cy="6195580"/>
          </a:xfrm>
        </p:grpSpPr>
        <p:pic>
          <p:nvPicPr>
            <p:cNvPr id="6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4400342" y="6318853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Рисунок 23"/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184265" y="8136885"/>
              <a:ext cx="3531975" cy="3040310"/>
            </a:xfrm>
            <a:prstGeom prst="rect">
              <a:avLst/>
            </a:prstGeom>
            <a:noFill/>
          </p:spPr>
        </p:pic>
      </p:grpSp>
      <p:grpSp>
        <p:nvGrpSpPr>
          <p:cNvPr id="49" name="Группа 48"/>
          <p:cNvGrpSpPr/>
          <p:nvPr/>
        </p:nvGrpSpPr>
        <p:grpSpPr>
          <a:xfrm>
            <a:off x="3593447" y="622357"/>
            <a:ext cx="4680000" cy="4680000"/>
            <a:chOff x="-4539190" y="7207731"/>
            <a:chExt cx="7197500" cy="6195580"/>
          </a:xfrm>
        </p:grpSpPr>
        <p:pic>
          <p:nvPicPr>
            <p:cNvPr id="71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-4539190" y="7207731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Рисунок 20"/>
            <p:cNvPicPr/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2901502" y="9106137"/>
              <a:ext cx="4041572" cy="2699257"/>
            </a:xfrm>
            <a:prstGeom prst="rect">
              <a:avLst/>
            </a:prstGeom>
            <a:noFill/>
          </p:spPr>
        </p:pic>
      </p:grpSp>
      <p:grpSp>
        <p:nvGrpSpPr>
          <p:cNvPr id="73" name="Группа 72"/>
          <p:cNvGrpSpPr/>
          <p:nvPr/>
        </p:nvGrpSpPr>
        <p:grpSpPr>
          <a:xfrm>
            <a:off x="3582456" y="659672"/>
            <a:ext cx="4680000" cy="4680000"/>
            <a:chOff x="-9382551" y="-723621"/>
            <a:chExt cx="7197500" cy="6195580"/>
          </a:xfrm>
        </p:grpSpPr>
        <p:pic>
          <p:nvPicPr>
            <p:cNvPr id="7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-9382551" y="-723621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Рисунок 11"/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1403921">
              <a:off x="-7596524" y="1165205"/>
              <a:ext cx="3606936" cy="292751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97BC3A-4A69-4670-83C8-85AF60109BA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885" y="2040943"/>
            <a:ext cx="3005828" cy="3005828"/>
          </a:xfrm>
          <a:prstGeom prst="rect">
            <a:avLst/>
          </a:prstGeom>
          <a:noFill/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BEEFFB5-E797-40B8-BFF7-59D41B36BA66}"/>
              </a:ext>
            </a:extLst>
          </p:cNvPr>
          <p:cNvGrpSpPr/>
          <p:nvPr/>
        </p:nvGrpSpPr>
        <p:grpSpPr>
          <a:xfrm>
            <a:off x="3039106" y="777928"/>
            <a:ext cx="5925535" cy="4515446"/>
            <a:chOff x="6786713" y="180607"/>
            <a:chExt cx="7245626" cy="51592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635DD3D0-AB5E-40DA-A92B-7CEDE71551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4" t="12811" r="19777" b="11959"/>
            <a:stretch/>
          </p:blipFill>
          <p:spPr>
            <a:xfrm>
              <a:off x="6786713" y="180607"/>
              <a:ext cx="7245626" cy="5159200"/>
            </a:xfrm>
            <a:prstGeom prst="rect">
              <a:avLst/>
            </a:prstGeom>
          </p:spPr>
        </p:pic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FF55A5EF-CCED-4C8F-83D5-F8E71113E0BF}"/>
                </a:ext>
              </a:extLst>
            </p:cNvPr>
            <p:cNvGrpSpPr/>
            <p:nvPr/>
          </p:nvGrpSpPr>
          <p:grpSpPr>
            <a:xfrm rot="431797">
              <a:off x="7049797" y="1061612"/>
              <a:ext cx="2340000" cy="2232000"/>
              <a:chOff x="-9382551" y="-723621"/>
              <a:chExt cx="7197500" cy="6195580"/>
            </a:xfrm>
          </p:grpSpPr>
          <p:pic>
            <p:nvPicPr>
              <p:cNvPr id="47" name="Picture 4">
                <a:extLst>
                  <a:ext uri="{FF2B5EF4-FFF2-40B4-BE49-F238E27FC236}">
                    <a16:creationId xmlns:a16="http://schemas.microsoft.com/office/drawing/2014/main" id="{3B1505AA-409D-40B5-A05E-9A8B16AFFA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0" b="6960"/>
              <a:stretch/>
            </p:blipFill>
            <p:spPr bwMode="auto">
              <a:xfrm rot="21341068">
                <a:off x="-9382551" y="-723621"/>
                <a:ext cx="7197500" cy="6195580"/>
              </a:xfrm>
              <a:prstGeom prst="rect">
                <a:avLst/>
              </a:prstGeom>
              <a:noFill/>
              <a:effectLst>
                <a:glow rad="139700">
                  <a:schemeClr val="bg1">
                    <a:alpha val="4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Рисунок 49">
                <a:extLst>
                  <a:ext uri="{FF2B5EF4-FFF2-40B4-BE49-F238E27FC236}">
                    <a16:creationId xmlns:a16="http://schemas.microsoft.com/office/drawing/2014/main" id="{4E214CEA-A491-494F-9F89-ECCCC009278D}"/>
                  </a:ext>
                </a:extLst>
              </p:cNvPr>
              <p:cNvPicPr/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21403921">
                <a:off x="-7596524" y="1165205"/>
                <a:ext cx="3606936" cy="292751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FC421510-BFD2-44B9-BDD8-2C3906D07F9C}"/>
                </a:ext>
              </a:extLst>
            </p:cNvPr>
            <p:cNvGrpSpPr/>
            <p:nvPr/>
          </p:nvGrpSpPr>
          <p:grpSpPr>
            <a:xfrm>
              <a:off x="8589497" y="994023"/>
              <a:ext cx="2340000" cy="2232000"/>
              <a:chOff x="-4539190" y="7207731"/>
              <a:chExt cx="7197500" cy="6195580"/>
            </a:xfrm>
          </p:grpSpPr>
          <p:pic>
            <p:nvPicPr>
              <p:cNvPr id="52" name="Picture 4">
                <a:extLst>
                  <a:ext uri="{FF2B5EF4-FFF2-40B4-BE49-F238E27FC236}">
                    <a16:creationId xmlns:a16="http://schemas.microsoft.com/office/drawing/2014/main" id="{C612EE55-F26C-46C1-9802-46DBBCF427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0" b="6960"/>
              <a:stretch/>
            </p:blipFill>
            <p:spPr bwMode="auto">
              <a:xfrm rot="21341068">
                <a:off x="-4539190" y="7207731"/>
                <a:ext cx="7197500" cy="6195580"/>
              </a:xfrm>
              <a:prstGeom prst="rect">
                <a:avLst/>
              </a:prstGeom>
              <a:noFill/>
              <a:effectLst>
                <a:glow rad="139700">
                  <a:schemeClr val="bg1">
                    <a:alpha val="4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Рисунок 52">
                <a:extLst>
                  <a:ext uri="{FF2B5EF4-FFF2-40B4-BE49-F238E27FC236}">
                    <a16:creationId xmlns:a16="http://schemas.microsoft.com/office/drawing/2014/main" id="{AB93BCAC-8FBD-4912-B3B1-2C9F83966E44}"/>
                  </a:ext>
                </a:extLst>
              </p:cNvPr>
              <p:cNvPicPr/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-2901502" y="9106137"/>
                <a:ext cx="4041572" cy="2699257"/>
              </a:xfrm>
              <a:prstGeom prst="rect">
                <a:avLst/>
              </a:prstGeom>
              <a:noFill/>
            </p:spPr>
          </p:pic>
        </p:grpSp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34C047ED-819F-4A1B-AEAD-49BEE6C8A537}"/>
                </a:ext>
              </a:extLst>
            </p:cNvPr>
            <p:cNvGrpSpPr/>
            <p:nvPr/>
          </p:nvGrpSpPr>
          <p:grpSpPr>
            <a:xfrm rot="852585">
              <a:off x="9979812" y="965732"/>
              <a:ext cx="2340000" cy="2232000"/>
              <a:chOff x="4400342" y="6318853"/>
              <a:chExt cx="7197500" cy="6195580"/>
            </a:xfrm>
          </p:grpSpPr>
          <p:pic>
            <p:nvPicPr>
              <p:cNvPr id="55" name="Picture 4">
                <a:extLst>
                  <a:ext uri="{FF2B5EF4-FFF2-40B4-BE49-F238E27FC236}">
                    <a16:creationId xmlns:a16="http://schemas.microsoft.com/office/drawing/2014/main" id="{64C0283C-3188-4862-9D73-0259CF118E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0" b="6960"/>
              <a:stretch/>
            </p:blipFill>
            <p:spPr bwMode="auto">
              <a:xfrm rot="21341068">
                <a:off x="4400342" y="6318853"/>
                <a:ext cx="7197500" cy="6195580"/>
              </a:xfrm>
              <a:prstGeom prst="rect">
                <a:avLst/>
              </a:prstGeom>
              <a:noFill/>
              <a:effectLst>
                <a:glow rad="139700">
                  <a:schemeClr val="bg1">
                    <a:alpha val="4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id="{366F4436-592C-4F1E-8F84-96C3BCB1C858}"/>
                  </a:ext>
                </a:extLst>
              </p:cNvPr>
              <p:cNvPicPr/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6288739" y="8145241"/>
                <a:ext cx="3531976" cy="2978331"/>
              </a:xfrm>
              <a:prstGeom prst="rect">
                <a:avLst/>
              </a:prstGeom>
              <a:noFill/>
            </p:spPr>
          </p:pic>
        </p:grpSp>
        <p:grpSp>
          <p:nvGrpSpPr>
            <p:cNvPr id="57" name="Группа 56">
              <a:extLst>
                <a:ext uri="{FF2B5EF4-FFF2-40B4-BE49-F238E27FC236}">
                  <a16:creationId xmlns:a16="http://schemas.microsoft.com/office/drawing/2014/main" id="{655D6755-5CFB-46C5-8E72-7FC030705CCB}"/>
                </a:ext>
              </a:extLst>
            </p:cNvPr>
            <p:cNvGrpSpPr/>
            <p:nvPr/>
          </p:nvGrpSpPr>
          <p:grpSpPr>
            <a:xfrm rot="219407">
              <a:off x="11446194" y="952744"/>
              <a:ext cx="2340000" cy="2232000"/>
              <a:chOff x="5775496" y="6907699"/>
              <a:chExt cx="7197500" cy="6195580"/>
            </a:xfrm>
          </p:grpSpPr>
          <p:pic>
            <p:nvPicPr>
              <p:cNvPr id="58" name="Picture 4">
                <a:extLst>
                  <a:ext uri="{FF2B5EF4-FFF2-40B4-BE49-F238E27FC236}">
                    <a16:creationId xmlns:a16="http://schemas.microsoft.com/office/drawing/2014/main" id="{49811F4C-D0A4-4E61-8E72-4353504D98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0" b="6960"/>
              <a:stretch/>
            </p:blipFill>
            <p:spPr bwMode="auto">
              <a:xfrm rot="21341068">
                <a:off x="5775496" y="6907699"/>
                <a:ext cx="7197500" cy="6195580"/>
              </a:xfrm>
              <a:prstGeom prst="rect">
                <a:avLst/>
              </a:prstGeom>
              <a:noFill/>
              <a:effectLst>
                <a:glow rad="139700">
                  <a:schemeClr val="bg1">
                    <a:alpha val="4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Рисунок 58">
                <a:extLst>
                  <a:ext uri="{FF2B5EF4-FFF2-40B4-BE49-F238E27FC236}">
                    <a16:creationId xmlns:a16="http://schemas.microsoft.com/office/drawing/2014/main" id="{E8DBAD45-BBCC-45A3-A368-4E0732D76CDD}"/>
                  </a:ext>
                </a:extLst>
              </p:cNvPr>
              <p:cNvPicPr/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7382501" y="8574262"/>
                <a:ext cx="4054873" cy="34611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BAF5EF5F-4043-4753-A4AE-A98981576355}"/>
                </a:ext>
              </a:extLst>
            </p:cNvPr>
            <p:cNvGrpSpPr/>
            <p:nvPr/>
          </p:nvGrpSpPr>
          <p:grpSpPr>
            <a:xfrm>
              <a:off x="7267542" y="2727557"/>
              <a:ext cx="2340000" cy="2232000"/>
              <a:chOff x="-7055024" y="-1981462"/>
              <a:chExt cx="7197500" cy="6195580"/>
            </a:xfrm>
          </p:grpSpPr>
          <p:pic>
            <p:nvPicPr>
              <p:cNvPr id="62" name="Picture 4">
                <a:extLst>
                  <a:ext uri="{FF2B5EF4-FFF2-40B4-BE49-F238E27FC236}">
                    <a16:creationId xmlns:a16="http://schemas.microsoft.com/office/drawing/2014/main" id="{DDA69A1C-C0B5-4C1B-BF3B-62A4725CCA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0" b="6960"/>
              <a:stretch/>
            </p:blipFill>
            <p:spPr bwMode="auto">
              <a:xfrm rot="21341068">
                <a:off x="-7055024" y="-1981462"/>
                <a:ext cx="7197500" cy="6195580"/>
              </a:xfrm>
              <a:prstGeom prst="rect">
                <a:avLst/>
              </a:prstGeom>
              <a:noFill/>
              <a:effectLst>
                <a:glow rad="139700">
                  <a:schemeClr val="bg1">
                    <a:alpha val="4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Рисунок 62">
                <a:extLst>
                  <a:ext uri="{FF2B5EF4-FFF2-40B4-BE49-F238E27FC236}">
                    <a16:creationId xmlns:a16="http://schemas.microsoft.com/office/drawing/2014/main" id="{8D5A7D29-44CB-4261-984E-F1A044A061E7}"/>
                  </a:ext>
                </a:extLst>
              </p:cNvPr>
              <p:cNvPicPr/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21300031">
                <a:off x="-5332481" y="-207964"/>
                <a:ext cx="3793176" cy="326515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780E0389-3835-4B01-9F4E-FB9A0ED436EE}"/>
                </a:ext>
              </a:extLst>
            </p:cNvPr>
            <p:cNvGrpSpPr/>
            <p:nvPr/>
          </p:nvGrpSpPr>
          <p:grpSpPr>
            <a:xfrm rot="680593">
              <a:off x="8614733" y="2700879"/>
              <a:ext cx="2340000" cy="2232000"/>
              <a:chOff x="-7092558" y="-6525477"/>
              <a:chExt cx="7197500" cy="6195580"/>
            </a:xfrm>
          </p:grpSpPr>
          <p:pic>
            <p:nvPicPr>
              <p:cNvPr id="65" name="Picture 4">
                <a:extLst>
                  <a:ext uri="{FF2B5EF4-FFF2-40B4-BE49-F238E27FC236}">
                    <a16:creationId xmlns:a16="http://schemas.microsoft.com/office/drawing/2014/main" id="{F5CD9306-12A3-450E-8066-15AC633E63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0" b="6960"/>
              <a:stretch/>
            </p:blipFill>
            <p:spPr bwMode="auto">
              <a:xfrm rot="21341068">
                <a:off x="-7092558" y="-6525477"/>
                <a:ext cx="7197500" cy="6195580"/>
              </a:xfrm>
              <a:prstGeom prst="rect">
                <a:avLst/>
              </a:prstGeom>
              <a:noFill/>
              <a:effectLst>
                <a:glow rad="139700">
                  <a:schemeClr val="bg1">
                    <a:alpha val="4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Рисунок 65">
                <a:extLst>
                  <a:ext uri="{FF2B5EF4-FFF2-40B4-BE49-F238E27FC236}">
                    <a16:creationId xmlns:a16="http://schemas.microsoft.com/office/drawing/2014/main" id="{25645B80-1A7F-4046-B5C7-786914C609DD}"/>
                  </a:ext>
                </a:extLst>
              </p:cNvPr>
              <p:cNvPicPr/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-5357152" y="-4686649"/>
                <a:ext cx="3743281" cy="3222202"/>
              </a:xfrm>
              <a:prstGeom prst="rect">
                <a:avLst/>
              </a:prstGeom>
              <a:noFill/>
            </p:spPr>
          </p:pic>
        </p:grp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7E85006E-C7D5-47CA-9D03-B5600D2C9BE7}"/>
                </a:ext>
              </a:extLst>
            </p:cNvPr>
            <p:cNvGrpSpPr/>
            <p:nvPr/>
          </p:nvGrpSpPr>
          <p:grpSpPr>
            <a:xfrm>
              <a:off x="9979812" y="2700879"/>
              <a:ext cx="2340000" cy="2232000"/>
              <a:chOff x="-1177086" y="-9241242"/>
              <a:chExt cx="7197500" cy="6195580"/>
            </a:xfrm>
          </p:grpSpPr>
          <p:pic>
            <p:nvPicPr>
              <p:cNvPr id="68" name="Picture 4">
                <a:extLst>
                  <a:ext uri="{FF2B5EF4-FFF2-40B4-BE49-F238E27FC236}">
                    <a16:creationId xmlns:a16="http://schemas.microsoft.com/office/drawing/2014/main" id="{3E549CD7-EDD9-43D0-B947-665EA642AF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0" b="6960"/>
              <a:stretch/>
            </p:blipFill>
            <p:spPr bwMode="auto">
              <a:xfrm rot="21341068">
                <a:off x="-1177086" y="-9241242"/>
                <a:ext cx="7197500" cy="6195580"/>
              </a:xfrm>
              <a:prstGeom prst="rect">
                <a:avLst/>
              </a:prstGeom>
              <a:noFill/>
              <a:effectLst>
                <a:glow rad="139700">
                  <a:schemeClr val="bg1">
                    <a:alpha val="4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Рисунок 69">
                <a:extLst>
                  <a:ext uri="{FF2B5EF4-FFF2-40B4-BE49-F238E27FC236}">
                    <a16:creationId xmlns:a16="http://schemas.microsoft.com/office/drawing/2014/main" id="{5D85D5E3-997E-4275-8C99-39F10DF5D2D6}"/>
                  </a:ext>
                </a:extLst>
              </p:cNvPr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644460" y="-7446617"/>
                <a:ext cx="3610577" cy="32254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B1F9971A-7038-4EE8-9935-EBD88CBB0434}"/>
                </a:ext>
              </a:extLst>
            </p:cNvPr>
            <p:cNvGrpSpPr/>
            <p:nvPr/>
          </p:nvGrpSpPr>
          <p:grpSpPr>
            <a:xfrm rot="840410">
              <a:off x="11419716" y="2689928"/>
              <a:ext cx="2340000" cy="2232000"/>
              <a:chOff x="5654386" y="-8910866"/>
              <a:chExt cx="7197500" cy="6195580"/>
            </a:xfrm>
          </p:grpSpPr>
          <p:pic>
            <p:nvPicPr>
              <p:cNvPr id="75" name="Picture 4">
                <a:extLst>
                  <a:ext uri="{FF2B5EF4-FFF2-40B4-BE49-F238E27FC236}">
                    <a16:creationId xmlns:a16="http://schemas.microsoft.com/office/drawing/2014/main" id="{11EB8540-20E2-4E21-B096-3492093470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0" b="6960"/>
              <a:stretch/>
            </p:blipFill>
            <p:spPr bwMode="auto">
              <a:xfrm rot="21341068">
                <a:off x="5654386" y="-8910866"/>
                <a:ext cx="7197500" cy="6195580"/>
              </a:xfrm>
              <a:prstGeom prst="rect">
                <a:avLst/>
              </a:prstGeom>
              <a:noFill/>
              <a:effectLst>
                <a:glow rad="139700">
                  <a:schemeClr val="bg1">
                    <a:alpha val="4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Рисунок 75">
                <a:extLst>
                  <a:ext uri="{FF2B5EF4-FFF2-40B4-BE49-F238E27FC236}">
                    <a16:creationId xmlns:a16="http://schemas.microsoft.com/office/drawing/2014/main" id="{4AEE5ECE-E5A7-4F81-9ED4-3109CE388577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105" b="12105"/>
              <a:stretch/>
            </p:blipFill>
            <p:spPr bwMode="auto">
              <a:xfrm rot="21355513">
                <a:off x="7662664" y="-6520367"/>
                <a:ext cx="3267789" cy="2044405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F70E9FF-19FF-4484-A7DB-708FAE82F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5" y="5998029"/>
            <a:ext cx="944382" cy="857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FDE4EFD2-3156-485A-BD49-F64AA1CE3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56005" y="1445035"/>
            <a:ext cx="3291690" cy="336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60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творення нового документа." ma:contentTypeScope="" ma:versionID="f30efb172360a65e864ade692a1b48d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cd09365c885d61cc6bcd6614e8f2ce0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9ED3064-4090-4095-997A-3AFF2A0EB320}"/>
</file>

<file path=customXml/itemProps2.xml><?xml version="1.0" encoding="utf-8"?>
<ds:datastoreItem xmlns:ds="http://schemas.openxmlformats.org/officeDocument/2006/customXml" ds:itemID="{789B8CCE-528F-4C9A-8AF7-3D30EB988FB3}"/>
</file>

<file path=customXml/itemProps3.xml><?xml version="1.0" encoding="utf-8"?>
<ds:datastoreItem xmlns:ds="http://schemas.openxmlformats.org/officeDocument/2006/customXml" ds:itemID="{FC99CB58-44B7-4734-AD4D-4D86B6BFDE3A}"/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19</cp:revision>
  <dcterms:created xsi:type="dcterms:W3CDTF">2024-08-22T05:49:32Z</dcterms:created>
  <dcterms:modified xsi:type="dcterms:W3CDTF">2025-06-22T10:12:19Z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