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7BFEE1-C257-4931-B68B-7A3FE4EA9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42" y="3117935"/>
            <a:ext cx="3435650" cy="343565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