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4"/>
          <a:stretch>
            <a:fillRect/>
          </a:stretch>
        </p:blipFill>
        <p:spPr>
          <a:xfrm>
            <a:off x="7130332" y="2773935"/>
            <a:ext cx="4021200" cy="40205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652AB6-1EC6-4949-8372-2147C5E5DFEE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