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4.wdp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4160" y="1281989"/>
              <a:ext cx="626664" cy="626664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8317" y="2291325"/>
              <a:ext cx="761684" cy="761684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9" name="Picture 8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93825" y="3735070"/>
            <a:ext cx="2995930" cy="299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Администратор</cp:lastModifiedBy>
  <cp:revision>65</cp:revision>
  <dcterms:created xsi:type="dcterms:W3CDTF">2023-04-22T11:00:00Z</dcterms:created>
  <dcterms:modified xsi:type="dcterms:W3CDTF">2025-07-04T13:55:35Z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