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pic>
        <p:nvPicPr>
          <p:cNvPr id="26" name="Принцес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9" r="-14629"/>
          <a:stretch>
            <a:fillRect/>
          </a:stretch>
        </p:blipFill>
        <p:spPr>
          <a:xfrm>
            <a:off x="114300" y="1775460"/>
            <a:ext cx="4317365" cy="4318635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82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26092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5096057-5312-4972-8D98-C65769C403B4}"/>
</file>

<file path=customXml/itemProps2.xml><?xml version="1.0" encoding="utf-8"?>
<ds:datastoreItem xmlns:ds="http://schemas.openxmlformats.org/officeDocument/2006/customXml" ds:itemID="{C8ECDEFE-7030-44F7-BC83-F3A1DE4A832D}"/>
</file>

<file path=customXml/itemProps3.xml><?xml version="1.0" encoding="utf-8"?>
<ds:datastoreItem xmlns:ds="http://schemas.openxmlformats.org/officeDocument/2006/customXml" ds:itemID="{DB8966A8-E431-4AC4-8C7C-DAA7546D49F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2024-03-28T05:12:00Z</dcterms:created>
  <dcterms:modified xsi:type="dcterms:W3CDTF">2024-07-15T17:00:00Z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