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023"/>
            <a:ext cx="1219166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5473"/>
          <a:stretch/>
        </p:blipFill>
        <p:spPr>
          <a:xfrm>
            <a:off x="3099962" y="67001"/>
            <a:ext cx="802188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15900">
              <a:schemeClr val="bg1">
                <a:alpha val="94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784920" y="-345147"/>
            <a:ext cx="8651972" cy="7390641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glow>
              <a:schemeClr val="bg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429021" y="4086732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12756"/>
          <a:stretch/>
        </p:blipFill>
        <p:spPr>
          <a:xfrm rot="830298">
            <a:off x="6533186" y="187227"/>
            <a:ext cx="2413346" cy="18408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b="3545"/>
          <a:stretch/>
        </p:blipFill>
        <p:spPr>
          <a:xfrm>
            <a:off x="6511400" y="2736012"/>
            <a:ext cx="1559363" cy="146262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461896" y="4865885"/>
            <a:ext cx="1782142" cy="16675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396953" y="1074781"/>
            <a:ext cx="1366815" cy="134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0774" y="891984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06671" y="175174"/>
            <a:ext cx="1782142" cy="1782142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341" y="2187000"/>
            <a:ext cx="1479105" cy="14791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48822" y="2075757"/>
            <a:ext cx="1782142" cy="178214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187" y="3926747"/>
            <a:ext cx="1553308" cy="15533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382" y="3796665"/>
            <a:ext cx="1813471" cy="18134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" b="6954"/>
          <a:stretch/>
        </p:blipFill>
        <p:spPr>
          <a:xfrm>
            <a:off x="4946866" y="-140937"/>
            <a:ext cx="4127998" cy="36037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5436A7-698C-C6B6-33AB-9F098B9CC7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" y="3104956"/>
            <a:ext cx="2933568" cy="29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7 0.17083 L -0.06757 0.17129 L -0.07343 0.14629 C -0.07357 0.14467 -0.07395 0.14236 -0.07448 0.14028 C -0.07994 0.12477 -0.07213 0.14676 -0.08072 0.12847 C -0.08424 0.12129 -0.08737 0.1118 -0.09101 0.10416 C -0.10157 0.08102 -0.09752 0.09236 -0.10639 0.07592 C -0.10873 0.07199 -0.11042 0.06736 -0.1125 0.06389 C -0.1168 0.05764 -0.12175 0.05602 -0.12553 0.04791 C -0.1323 0.03264 -0.12813 0.04097 -0.14323 0.02153 C -0.14688 0.0162 -0.15092 0.01319 -0.15469 0.00764 C -0.18438 -0.0419 -0.15352 0.00671 -0.17097 -0.01667 C -0.17214 -0.01852 -0.17318 -0.0213 -0.17422 -0.02315 C -0.17722 -0.02616 -0.18777 -0.03611 -0.19258 -0.03866 C -0.19545 -0.04051 -0.20079 -0.0419 -0.20352 -0.04283 C -0.20665 -0.04445 -0.20977 -0.04607 -0.21303 -0.04699 C -0.22045 -0.05023 -0.22644 -0.05209 -0.23399 -0.05324 L -0.32774 -0.05764 C -0.33165 -0.05741 -0.33594 -0.05602 -0.33985 -0.05324 C -0.34206 -0.05185 -0.34389 -0.04746 -0.34597 -0.04514 C -0.35144 -0.03866 -0.35261 -0.03866 -0.35821 -0.03542 C -0.36107 -0.03148 -0.37279 -0.01528 -0.37722 -0.00718 C -0.378 -0.00533 -0.37852 -0.00185 -0.37917 -0.0007 C -0.39506 0.03426 -0.37318 -0.02037 -0.39415 0.03379 C -0.39597 0.03796 -0.39831 0.04213 -0.39948 0.04791 C -0.4 0.04977 -0.40027 0.05208 -0.40105 0.05347 C -0.40352 0.06111 -0.40625 0.06759 -0.40912 0.07454 C -0.41355 0.08403 -0.41394 0.07893 -0.41706 0.09236 C -0.41862 0.09768 -0.41954 0.10416 -0.42058 0.11041 C -0.42136 0.12037 -0.4224 0.12986 -0.4224 0.14028 C -0.4224 0.15856 -0.42149 0.17546 -0.42058 0.19329 C -0.42006 0.20301 -0.41511 0.21805 -0.41446 0.22153 C -0.41342 0.22592 -0.41224 0.23102 -0.41055 0.23333 C -0.4056 0.24004 -0.38542 0.24884 -0.38256 0.24954 C -0.37813 0.25092 -0.37357 0.25254 -0.36915 0.25532 C -0.3586 0.25092 -0.34818 0.25046 -0.33777 0.24768 C -0.33581 0.24722 -0.33373 0.24491 -0.33165 0.24329 C -0.32084 0.23449 -0.31016 0.22407 -0.29922 0.21458 C -0.29532 0.2125 -0.29141 0.21157 -0.28764 0.20949 C -0.26954 0.19861 -0.28139 0.20347 -0.27006 0.1993 L -0.27006 0.1995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35 0.59884 L -0.19635 0.59907 C -0.19675 0.59028 -0.19662 0.58194 -0.19727 0.57361 C -0.1974 0.57106 -0.19831 0.56829 -0.19883 0.56597 C -0.20182 0.5544 -0.20573 0.54421 -0.20964 0.53333 C -0.21263 0.525 -0.21589 0.51666 -0.21862 0.50833 C -0.22344 0.49398 -0.22656 0.4831 -0.23346 0.46921 C -0.23789 0.46041 -0.24232 0.45162 -0.24675 0.44282 C -0.25443 0.42708 -0.24727 0.44074 -0.25664 0.41898 C -0.25755 0.41666 -0.25885 0.41481 -0.2599 0.41273 C -0.26393 0.4044 -0.26758 0.39421 -0.27305 0.3875 C -0.27956 0.37986 -0.27982 0.38194 -0.28711 0.37616 C -0.29401 0.3706 -0.30078 0.36458 -0.30768 0.35856 C -0.31159 0.35139 -0.31576 0.34491 -0.31927 0.33727 C -0.32435 0.32616 -0.32331 0.32477 -0.32669 0.31481 C -0.32708 0.31342 -0.32787 0.31204 -0.32826 0.31088 C -0.33203 0.30139 -0.33477 0.29166 -0.34063 0.28449 C -0.34206 0.28264 -0.34349 0.28125 -0.34479 0.2794 C -0.34727 0.27616 -0.34961 0.27245 -0.35221 0.26944 C -0.35456 0.26666 -0.35729 0.26458 -0.35964 0.2618 C -0.36133 0.25995 -0.36289 0.25764 -0.36458 0.25555 C -0.37383 0.24514 -0.36576 0.25486 -0.37279 0.24791 C -0.37539 0.2456 -0.37787 0.24305 -0.38021 0.24051 C -0.38333 0.23727 -0.38581 0.23241 -0.38932 0.23055 C -0.3931 0.22847 -0.39401 0.22801 -0.39922 0.22685 C -0.40195 0.22592 -0.40469 0.22592 -0.40742 0.22546 C -0.42201 0.22268 -0.41354 0.22291 -0.42305 0.22291 L -0.42305 0.22315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47 C -0.00638 -0.00208 -0.01289 -0.00301 -0.01901 -0.00555 C -0.02187 -0.00694 -0.02474 -0.00995 -0.02747 -0.01111 C -0.03424 -0.01365 -0.04114 -0.01458 -0.04792 -0.0162 C -0.05208 -0.02014 -0.05625 -0.02569 -0.06055 -0.0243 C -0.06601 -0.02315 -0.07135 -0.01967 -0.07669 -0.0162 C -0.0819 -0.01319 -0.08698 -0.00856 -0.09219 -0.00555 C -0.09375 -0.00463 -0.09544 -0.00393 -0.09713 -0.00301 C -0.12487 0.01667 -0.10273 0.00255 -0.11536 0.01065 C -0.1168 0.01227 -0.11823 0.01412 -0.11953 0.01574 C -0.12122 0.01829 -0.12279 0.02223 -0.12448 0.02385 C -0.13372 0.03287 -0.13633 0.03241 -0.14349 0.0375 C -0.14466 0.03843 -0.1457 0.03982 -0.147 0.04028 C -0.15026 0.04144 -0.15351 0.0419 -0.15677 0.04329 C -0.16758 0.04098 -0.17838 0.04098 -0.18919 0.0375 C -0.2026 0.03334 -0.20482 0.02084 -0.2194 0.0081 C -0.22734 0.00093 -0.23516 -0.00764 -0.24323 -0.01365 C -0.25638 -0.02315 -0.25078 -0.01852 -0.26016 -0.02685 L -0.31133 -0.02176 C -0.31536 -0.02129 -0.3194 -0.0206 -0.32344 -0.01921 C -0.32682 -0.01805 -0.33034 -0.01551 -0.33398 -0.01365 C -0.34596 0.00162 -0.32864 -0.01967 -0.34375 -0.00301 C -0.34583 -0.00046 -0.34792 0.00255 -0.35 0.0051 C -0.35091 0.00648 -0.35273 0.0081 -0.35273 0.00857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</cp:lastModifiedBy>
  <cp:revision>25</cp:revision>
  <dcterms:created xsi:type="dcterms:W3CDTF">2024-04-13T20:46:49Z</dcterms:created>
  <dcterms:modified xsi:type="dcterms:W3CDTF">2024-08-11T18:33:06Z</dcterms:modified>
</cp:coreProperties>
</file>