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F4F-9CEC-4187-A304-3821493AEE4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C114-BE00-445A-8C88-1A17AC187B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проверить предметы в сумке. Кликай на предметы в сумке и ставь галочки в списке.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3C114-BE00-445A-8C88-1A17AC187B3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7C3-233C-4AFA-9902-F1FBF44118A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B69-C09C-43BF-8A2D-3DEC43E13E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image" Target="../media/image26.png"/><Relationship Id="rId21" Type="http://schemas.microsoft.com/office/2007/relationships/hdphoto" Target="../media/hdphoto4.wdp"/><Relationship Id="rId34" Type="http://schemas.openxmlformats.org/officeDocument/2006/relationships/image" Target="../media/image22.png"/><Relationship Id="rId42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25.png"/><Relationship Id="rId40" Type="http://schemas.openxmlformats.org/officeDocument/2006/relationships/image" Target="../media/image27.png"/><Relationship Id="rId45" Type="http://schemas.microsoft.com/office/2007/relationships/hdphoto" Target="../media/hdphoto14.wdp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microsoft.com/office/2007/relationships/hdphoto" Target="../media/hdphoto5.wdp"/><Relationship Id="rId28" Type="http://schemas.openxmlformats.org/officeDocument/2006/relationships/image" Target="../media/image19.png"/><Relationship Id="rId36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microsoft.com/office/2007/relationships/hdphoto" Target="../media/hdphoto3.wdp"/><Relationship Id="rId31" Type="http://schemas.microsoft.com/office/2007/relationships/hdphoto" Target="../media/hdphoto9.wdp"/><Relationship Id="rId44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5.tiff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microsoft.com/office/2007/relationships/hdphoto" Target="../media/hdphoto7.wdp"/><Relationship Id="rId30" Type="http://schemas.openxmlformats.org/officeDocument/2006/relationships/image" Target="../media/image20.png"/><Relationship Id="rId35" Type="http://schemas.openxmlformats.org/officeDocument/2006/relationships/image" Target="../media/image23.png"/><Relationship Id="rId43" Type="http://schemas.microsoft.com/office/2007/relationships/hdphoto" Target="../media/hdphoto13.wdp"/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microsoft.com/office/2007/relationships/hdphoto" Target="../media/hdphoto6.wdp"/><Relationship Id="rId33" Type="http://schemas.microsoft.com/office/2007/relationships/hdphoto" Target="../media/hdphoto10.wdp"/><Relationship Id="rId38" Type="http://schemas.microsoft.com/office/2007/relationships/hdphoto" Target="../media/hdphoto11.wdp"/><Relationship Id="rId20" Type="http://schemas.openxmlformats.org/officeDocument/2006/relationships/image" Target="../media/image15.png"/><Relationship Id="rId41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6000"/>
                    </a14:imgEffect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90"/>
            <a:ext cx="12192000" cy="68837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6"/>
          <a:stretch>
            <a:fillRect/>
          </a:stretch>
        </p:blipFill>
        <p:spPr>
          <a:xfrm>
            <a:off x="19514" y="1164492"/>
            <a:ext cx="3787326" cy="4883923"/>
          </a:xfrm>
          <a:prstGeom prst="rect">
            <a:avLst/>
          </a:prstGeom>
        </p:spPr>
      </p:pic>
      <p:pic>
        <p:nvPicPr>
          <p:cNvPr id="3" name="Picture 8" descr="https://a-design.bg/wp-content/uploads/2018/08/%D0%A1%D1%8A%D1%89%D0%BD%D0%BE%D1%81%D1%82-%D0%BD%D0%B0-%D0%BA%D0%BE%D1%80%D0%BF%D0%BE%D1%80%D0%B0%D1%82%D0%B8%D0%B2%D0%B5%D0%BD-%D1%83%D0%B5%D0%B1-%D1%81%D0%B0%D0%B9%D1%8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931">
                        <a14:foregroundMark x1="30172" y1="16066" x2="41379" y2="18689"/>
                        <a14:foregroundMark x1="8621" y1="66393" x2="10172" y2="63607"/>
                        <a14:foregroundMark x1="10172" y1="63607" x2="12931" y2="62787"/>
                        <a14:foregroundMark x1="12931" y1="62787" x2="19138" y2="52295"/>
                        <a14:backgroundMark x1="32069" y1="80820" x2="32759" y2="80820"/>
                        <a14:backgroundMark x1="33448" y1="86721" x2="34310" y2="86721"/>
                        <a14:backgroundMark x1="33103" y1="83279" x2="32759" y2="80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92" r="1407"/>
          <a:stretch>
            <a:fillRect/>
          </a:stretch>
        </p:blipFill>
        <p:spPr bwMode="auto">
          <a:xfrm>
            <a:off x="3806930" y="3374151"/>
            <a:ext cx="2840400" cy="284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687997" y="933450"/>
            <a:ext cx="5218253" cy="5244028"/>
          </a:xfrm>
          <a:prstGeom prst="roundRect">
            <a:avLst>
              <a:gd name="adj" fmla="val 6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6861495" y="1071904"/>
            <a:ext cx="4897049" cy="4772654"/>
            <a:chOff x="7007247" y="925990"/>
            <a:chExt cx="3902912" cy="3307393"/>
          </a:xfrm>
        </p:grpSpPr>
        <p:pic>
          <p:nvPicPr>
            <p:cNvPr id="7" name="Picture 2" descr="Grey shelf clipar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28" y="925990"/>
              <a:ext cx="3894431" cy="152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2435712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3334548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908" y="2886760"/>
            <a:ext cx="8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СИР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044" y="1565913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ПОМІДОР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655" y="3555137"/>
            <a:ext cx="85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043" y="3857003"/>
            <a:ext cx="2097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ТОСТЕР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742" y="2219159"/>
            <a:ext cx="142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КЕФІР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255" y="2559194"/>
            <a:ext cx="10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ЗЕФІР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282" y="3190888"/>
            <a:ext cx="2328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ІНЖИР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466" y="415205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СВЕТР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9212" y="191869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39" y="1938862"/>
            <a:ext cx="209253" cy="209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217" y="4470397"/>
            <a:ext cx="95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ШНУР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5044" y="480677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5217" y="5170524"/>
            <a:ext cx="177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ТЕЛЕВІЗОР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99212" y="225507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9212" y="259144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9212" y="292782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12" y="324337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9212" y="357975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9212" y="3881030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9212" y="418229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212" y="451867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9212" y="485504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212" y="519142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739" y="2271925"/>
            <a:ext cx="209253" cy="20925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63" y="2609361"/>
            <a:ext cx="209253" cy="20925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74" y="2947987"/>
            <a:ext cx="209253" cy="20925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72" y="3263588"/>
            <a:ext cx="209253" cy="20925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34" y="3599585"/>
            <a:ext cx="209253" cy="20925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315" y="3900105"/>
            <a:ext cx="209253" cy="20925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315" y="4200615"/>
            <a:ext cx="209253" cy="20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315" y="4536612"/>
            <a:ext cx="209253" cy="20925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32" y="4872609"/>
            <a:ext cx="209253" cy="20925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549" y="5208606"/>
            <a:ext cx="209253" cy="20925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7" y="2122347"/>
            <a:ext cx="991204" cy="99120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9" y="1933655"/>
            <a:ext cx="1364359" cy="136435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75262"/>
            <a:ext cx="924503" cy="528902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7" y="3388002"/>
            <a:ext cx="1044573" cy="1044573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72146"/>
            <a:ext cx="963724" cy="963724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6" y="4757934"/>
            <a:ext cx="1162229" cy="1010634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5" y="5044434"/>
            <a:ext cx="936409" cy="44651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126508"/>
            <a:ext cx="991204" cy="99120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18" y="1932369"/>
            <a:ext cx="1364359" cy="1364359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69732"/>
            <a:ext cx="924503" cy="528902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6" y="3387919"/>
            <a:ext cx="1044573" cy="1044573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68536"/>
            <a:ext cx="963724" cy="963724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7" y="4757932"/>
            <a:ext cx="1162229" cy="1010634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4" y="5039989"/>
            <a:ext cx="936409" cy="44651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55043" y="1873141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ЦУКОР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98381" y="160984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08" y="1630004"/>
            <a:ext cx="209253" cy="20925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D80941-EE2F-98A9-F2F8-7A81D3FB5DE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65" y="3430774"/>
            <a:ext cx="978195" cy="97819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ED35EDF-3FD1-11DF-D922-4F1F84432EE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06" y="3411268"/>
            <a:ext cx="1045830" cy="104583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7C490BF8-B359-6D1C-08EC-05CD2E059FD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81" y="2236523"/>
            <a:ext cx="1044573" cy="8956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8F6FAC43-045A-A419-579A-F36C1119541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44" y="2236523"/>
            <a:ext cx="1044573" cy="8956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9FF839A9-9649-2C18-C3B0-29B8A6B6C7B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14" y="4592762"/>
            <a:ext cx="1155523" cy="115552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7ABB25E-F282-C7BB-0F3E-4FA839BE1D39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64" y="3427769"/>
            <a:ext cx="978195" cy="97819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D13EFC1-DC27-D036-E428-F0CC77EFB68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83" y="3411266"/>
            <a:ext cx="1045830" cy="104583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1FDC187A-0B56-A4B8-5C85-D7BB597BED2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14" y="4597477"/>
            <a:ext cx="1155523" cy="1155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</Words>
  <Application>Microsoft Office PowerPoint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2024-04-17T18:54:00Z</dcterms:created>
  <dcterms:modified xsi:type="dcterms:W3CDTF">2024-11-26T11:06:47Z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357267551E024A4789CB4A8DC3503CAE_12</vt:lpwstr>
  </property>
  <property fmtid="{D5CDD505-2E9C-101B-9397-08002B2CF9AE}" pid="3" name="KSOProductBuildVer">
    <vt:lpwstr>1033-12.2.0.17119</vt:lpwstr>
  </property>
</Properties>
</file>