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51" y="3676212"/>
            <a:ext cx="2806483" cy="28064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08962" y="2427620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Медленно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Быстро</a:t>
            </a:r>
          </a:p>
        </p:txBody>
      </p:sp>
      <p:pic>
        <p:nvPicPr>
          <p:cNvPr id="7" name="Рисунок 6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3005A7-9092-AFD7-21C5-AD1A87F6B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6" y="4775306"/>
            <a:ext cx="1408174" cy="1408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т, млекопитающее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0FEEBAF-290F-B33B-2E72-805AECC69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9" y="3116091"/>
            <a:ext cx="1408174" cy="14081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рмометр, желтый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4C48A01B-CDF4-A8E1-B8E0-C1445D874D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1" y="2805876"/>
            <a:ext cx="1333510" cy="133351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C40CE8C2-9CB6-4857-CA9E-B84390F69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5" y="4300096"/>
            <a:ext cx="1333510" cy="13335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5FC8D88-0687-8733-C5DC-1281C1817F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6" y="4894345"/>
            <a:ext cx="1297437" cy="12974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графическая вставка, Фигурка животног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4508707-F884-7D92-3D19-6B2BB50CF9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8" y="2918494"/>
            <a:ext cx="1218987" cy="121898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платье, Выкройка (дизайн одежды), Повседневное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6D4CC1E7-D292-64C7-467A-98308562FD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4" y="4073376"/>
            <a:ext cx="1447717" cy="144771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укла, одежд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5EBCD61A-5A4B-0C09-3E3E-5CB6B787C9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42" y="3216317"/>
            <a:ext cx="1383287" cy="138328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ческое лицо, женщина, человек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A99A0392-4032-BC7E-71E2-A3237C6E8F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2" y="4070116"/>
            <a:ext cx="1443046" cy="144304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DA3894E-E19C-2F50-1631-B7C1A26677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8098"/>
            <a:ext cx="1443046" cy="1443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ердце, День святого Валентина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8A74657-9FC3-0F10-B9F5-D3563E3C4B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1" y="5252092"/>
            <a:ext cx="1036476" cy="103647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26" y="1336907"/>
            <a:ext cx="5342785" cy="543819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282CD8-27E4-5838-EFB4-B277C2EED246}"/>
              </a:ext>
            </a:extLst>
          </p:cNvPr>
          <p:cNvGrpSpPr/>
          <p:nvPr/>
        </p:nvGrpSpPr>
        <p:grpSpPr>
          <a:xfrm>
            <a:off x="7197184" y="3310024"/>
            <a:ext cx="1342285" cy="1342285"/>
            <a:chOff x="7197184" y="3310024"/>
            <a:chExt cx="1342285" cy="1342285"/>
          </a:xfrm>
        </p:grpSpPr>
        <p:pic>
          <p:nvPicPr>
            <p:cNvPr id="36" name="Рисунок 35" descr="Изображение выглядит как искусство, иллюстрация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5B37DA3-96B5-1804-EC7C-E14A006E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84" y="3310024"/>
              <a:ext cx="1342285" cy="1342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BCF95-DFAC-5E22-8039-23B3999EA404}"/>
                </a:ext>
              </a:extLst>
            </p:cNvPr>
            <p:cNvSpPr txBox="1"/>
            <p:nvPr/>
          </p:nvSpPr>
          <p:spPr>
            <a:xfrm rot="21085283">
              <a:off x="7615693" y="3770801"/>
              <a:ext cx="505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$</a:t>
              </a:r>
              <a:endParaRPr lang="ru-UA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2024-08-27T22:47:21Z</dcterms:modified>
</cp:coreProperties>
</file>