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8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F663-F44F-458D-B8AB-C59044117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B9608E-E87E-410D-991B-DD8331A8D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A7B1A5-EBA0-47FA-B3BA-6901A17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497DB9-FC8B-4C73-9714-49291CB7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F566C3-8C16-47E0-88FF-B274599A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4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5425F-ADC5-45C8-8C2A-FA65C85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BB637E-9E67-4A51-8C82-2E87C9BB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801E98-F9DC-4360-A82E-B6F6BCB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84161-F9A2-4BDD-A2A7-E13DD582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36BBA-CF71-4A80-83EE-9D26969A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84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DA9BAF-24DD-4851-BEF7-2BC99C07D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EEA533-DB57-4266-87D8-0F2F0BDC1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122DF-CC52-4148-B601-76845FC1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9B4B82-94C7-47DF-811A-2F681EC7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913774-FC6B-4E3C-B694-AEA5B7D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08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620D0-465C-4C48-B252-EDDBEC40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02222B-9896-4A7E-88A5-CE559FB1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AE4F9-EC2F-4F67-AFF9-84EADAE0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996899-775D-4F5A-8A60-F3395AA4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821096-7A20-44FC-AB68-1079D8E5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71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57B80-0DCD-4D6E-9B09-0936B8B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6EAFE-98A0-441D-A6A3-CE23543C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8A64D-D518-479F-8200-16F9C4F1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F5B2FF-0A67-409E-A72E-1D4262BC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83BEEA-562B-4067-88F7-E9C0335A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48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B3D3-34D6-480B-8C0F-4B262150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3B0BE5-F387-4D14-9423-39477235A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013EDA-0FBF-4558-8927-761A17C2A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7D785F-AC20-4332-9B2C-2D50E438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F0CBA2-EE3F-4069-8522-1DB1CCAA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6364A8-7E76-400A-8033-1E0CA37F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71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EB484-4E30-497D-AA46-E2B0D9F4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18DBD3-413C-48E0-8EA9-67BEEE11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E56A7B-9D26-48AA-BE7C-0E73B6A0E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D0FD74-9983-4A6B-A0AD-8177A34E7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2ECCE4E-2863-4C48-81C7-6D100F8B5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42885EC-7945-4DDD-BC10-6AAB900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5EF1DB-239E-48FA-9372-06CC761C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0351D01-8285-40B5-97C9-A32526BC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2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E42D5-E4B8-4A3F-B592-EB332B62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41805D-D6C8-4404-87D2-4CDFDFE2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85A761-F202-4B21-BA58-048F6AE4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CA6FDD9-3093-4E8A-BC29-A2A135EE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93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80D087-073A-4892-BB21-DCFF3CC0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1632D83-A19C-45DA-8549-CBA51364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816849-4881-460B-B28B-0AF360C0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33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A59F2-FEB6-4429-9C86-1C65C9B6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15A80-3F7C-40C6-AAE4-A04E63E8F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564436-2EA8-4B20-915E-D0948535E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1A0CA1-D134-4F9A-9C18-928FAC0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A8A1E2-562E-42EE-9E0D-B91BC5AA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922FF7-8A46-4372-AA70-EC895A68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36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6862F-3511-4166-A4AD-162E5D4F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A4C772C-70D9-414B-AED3-6B3C846B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50ECE7-84CE-47EA-ABB9-10C65020A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07288E-889C-4F34-A429-94F6EAD8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6908F8-55BB-4E52-BF06-BFB292F2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E5330B-D72D-4B71-A8C8-753E9DA8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343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DD5F17-5ECE-4A4D-BF88-3CC65CAE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B4F19D-0890-4891-BD30-FDA77AFEA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EF8750-98AC-445B-948A-D3011126E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70BE-6598-49AD-B0C4-5FBC4EAB467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DEE31-7176-4186-A018-E39DF192A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1B1F85-E807-4ADC-9792-48650889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F40A-E7A6-44B2-831A-59881DF9CC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8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846" y="2700955"/>
            <a:ext cx="3429000" cy="32085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65451" y="408869"/>
            <a:ext cx="8262114" cy="583897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Segoe Print" panose="02000600000000000000" pitchFamily="2" charset="0"/>
                <a:ea typeface="Gungsuh" panose="02030600000101010101" pitchFamily="18" charset="-127"/>
              </a:rPr>
              <a:t>Za, za, za - </a:t>
            </a:r>
            <a:r>
              <a:rPr lang="en-US" sz="3200" dirty="0" err="1">
                <a:solidFill>
                  <a:schemeClr val="tx1"/>
                </a:solidFill>
                <a:latin typeface="Segoe Print" panose="02000600000000000000" pitchFamily="2" charset="0"/>
                <a:ea typeface="Gungsuh" panose="02030600000101010101" pitchFamily="18" charset="-127"/>
              </a:rPr>
              <a:t>idzie</a:t>
            </a:r>
            <a:r>
              <a:rPr lang="en-US" sz="3200" dirty="0">
                <a:solidFill>
                  <a:schemeClr val="tx1"/>
                </a:solidFill>
                <a:latin typeface="Segoe Print" panose="02000600000000000000" pitchFamily="2" charset="0"/>
                <a:ea typeface="Gungsuh" panose="02030600000101010101" pitchFamily="18" charset="-127"/>
              </a:rPr>
              <a:t>....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  <a:ea typeface="Gungsuh" panose="02030600000101010101" pitchFamily="18" charset="-127"/>
            </a:endParaRP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pl-PL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Zy, zy, zy - kapią słone...</a:t>
            </a:r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en-US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Zu, </a:t>
            </a:r>
            <a:r>
              <a:rPr lang="en-US" sz="3200" dirty="0" err="1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zu</a:t>
            </a:r>
            <a:r>
              <a:rPr lang="en-US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zu</a:t>
            </a:r>
            <a:r>
              <a:rPr lang="en-US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znak</a:t>
            </a:r>
            <a:r>
              <a:rPr lang="en-US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...</a:t>
            </a:r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pl-PL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Ze, ze, ze - zjadłabym słodką...</a:t>
            </a:r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  <a:p>
            <a:r>
              <a:rPr lang="en-US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Zo, zo, zo - </a:t>
            </a:r>
            <a:r>
              <a:rPr lang="en-US" sz="3200" dirty="0" err="1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ciężkie</a:t>
            </a:r>
            <a:r>
              <a:rPr lang="en-US" sz="3200" dirty="0">
                <a:solidFill>
                  <a:schemeClr val="tx1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...</a:t>
            </a:r>
            <a:endParaRPr lang="ru-RU" sz="3200" dirty="0">
              <a:solidFill>
                <a:schemeClr val="tx1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705" y="408869"/>
            <a:ext cx="1620113" cy="1620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8000"/>
                    </a14:imgEffect>
                    <a14:imgEffect>
                      <a14:brightnessContrast bright="1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0" b="8870"/>
          <a:stretch/>
        </p:blipFill>
        <p:spPr>
          <a:xfrm>
            <a:off x="9584824" y="1595469"/>
            <a:ext cx="1298257" cy="106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273" r="95394">
                        <a14:foregroundMark x1="7636" y1="35000" x2="4606" y2="62900"/>
                        <a14:foregroundMark x1="88485" y1="34800" x2="87273" y2="63100"/>
                        <a14:foregroundMark x1="92364" y1="44200" x2="92727" y2="60300"/>
                        <a14:foregroundMark x1="95515" y1="47400" x2="94182" y2="59200"/>
                        <a14:foregroundMark x1="4848" y1="45900" x2="3273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9761" y="2698207"/>
            <a:ext cx="1197168" cy="1451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147" y="3514587"/>
            <a:ext cx="1381023" cy="13810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8061" y="4611051"/>
            <a:ext cx="1463514" cy="14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A1C3BB-8DAD-4DBE-93FE-E661E3BD6337}"/>
</file>

<file path=customXml/itemProps2.xml><?xml version="1.0" encoding="utf-8"?>
<ds:datastoreItem xmlns:ds="http://schemas.openxmlformats.org/officeDocument/2006/customXml" ds:itemID="{A3B48D4A-596B-46A9-B05F-1C016EF166C7}"/>
</file>

<file path=customXml/itemProps3.xml><?xml version="1.0" encoding="utf-8"?>
<ds:datastoreItem xmlns:ds="http://schemas.openxmlformats.org/officeDocument/2006/customXml" ds:itemID="{EEAD7DA3-3B16-4F4D-B584-E032F258E7D4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42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2024-04-18T20:33:25Z</dcterms:created>
  <dcterms:modified xsi:type="dcterms:W3CDTF">2025-07-11T19:45:21Z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