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Утки.  рус.  Пальчиковая игра">
            <a:hlinkClick r:id="" action="ppaction://media"/>
            <a:extLst>
              <a:ext uri="{FF2B5EF4-FFF2-40B4-BE49-F238E27FC236}">
                <a16:creationId xmlns:a16="http://schemas.microsoft.com/office/drawing/2014/main" id="{B6FA7033-172F-893C-111E-A1902FFA8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5</cp:revision>
  <dcterms:created xsi:type="dcterms:W3CDTF">2024-05-24T08:23:07Z</dcterms:created>
  <dcterms:modified xsi:type="dcterms:W3CDTF">2024-05-24T08:29:04Z</dcterms:modified>
</cp:coreProperties>
</file>