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4B5-9B1B-4ACC-9024-1166D026542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D142-BF80-49A9-B03A-40905385F2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4B5-9B1B-4ACC-9024-1166D026542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D142-BF80-49A9-B03A-40905385F2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4B5-9B1B-4ACC-9024-1166D026542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D142-BF80-49A9-B03A-40905385F2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4B5-9B1B-4ACC-9024-1166D026542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D142-BF80-49A9-B03A-40905385F2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4B5-9B1B-4ACC-9024-1166D026542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D142-BF80-49A9-B03A-40905385F2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4B5-9B1B-4ACC-9024-1166D026542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D142-BF80-49A9-B03A-40905385F2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4B5-9B1B-4ACC-9024-1166D026542E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D142-BF80-49A9-B03A-40905385F2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4B5-9B1B-4ACC-9024-1166D026542E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D142-BF80-49A9-B03A-40905385F2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4B5-9B1B-4ACC-9024-1166D026542E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D142-BF80-49A9-B03A-40905385F2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4B5-9B1B-4ACC-9024-1166D026542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D142-BF80-49A9-B03A-40905385F2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54B5-9B1B-4ACC-9024-1166D026542E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DD142-BF80-49A9-B03A-40905385F23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654B5-9B1B-4ACC-9024-1166D026542E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DD142-BF80-49A9-B03A-40905385F23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11.png"/><Relationship Id="rId11" Type="http://schemas.openxmlformats.org/officeDocument/2006/relationships/tags" Target="../tags/tag1.xml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4542" y="0"/>
            <a:ext cx="12321084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50" y="711929"/>
            <a:ext cx="7545320" cy="48100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809" y="1074796"/>
            <a:ext cx="1579001" cy="15424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8411" y="995541"/>
            <a:ext cx="1700931" cy="17009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227209"/>
            <a:ext cx="1469263" cy="14692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809" y="3550553"/>
            <a:ext cx="1664352" cy="16643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1675" y="3616669"/>
            <a:ext cx="1371719" cy="13717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2579" y="3586186"/>
            <a:ext cx="1432684" cy="14326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8004" y="1099181"/>
            <a:ext cx="1743607" cy="172531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46987" y="1099181"/>
            <a:ext cx="1743607" cy="172531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95308" y="1111654"/>
            <a:ext cx="1743607" cy="172531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0809" y="3370839"/>
            <a:ext cx="1880881" cy="186115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14430" y="3380672"/>
            <a:ext cx="1743607" cy="172531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34003" y="3409543"/>
            <a:ext cx="1743607" cy="172531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92054" y="0"/>
            <a:ext cx="764488" cy="711929"/>
          </a:xfrm>
          <a:prstGeom prst="rect">
            <a:avLst/>
          </a:prstGeom>
        </p:spPr>
      </p:pic>
      <p:pic>
        <p:nvPicPr>
          <p:cNvPr id="4" name="Picture 3" descr="Без назви-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8515350" y="2159000"/>
            <a:ext cx="3362960" cy="3362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</dc:creator>
  <cp:lastModifiedBy>yanag</cp:lastModifiedBy>
  <cp:revision>3</cp:revision>
  <dcterms:created xsi:type="dcterms:W3CDTF">2024-04-14T12:49:00Z</dcterms:created>
  <dcterms:modified xsi:type="dcterms:W3CDTF">2024-07-09T21:15:06Z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DDA72A7CA71E46C9844110EE5AA5EF5E_12</vt:lpwstr>
  </property>
  <property fmtid="{D5CDD505-2E9C-101B-9397-08002B2CF9AE}" pid="3" name="KSOProductBuildVer">
    <vt:lpwstr>1033-12.2.0.17119</vt:lpwstr>
  </property>
</Properties>
</file>