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ADBD3-F98D-F499-E869-81617811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73" y="3143074"/>
            <a:ext cx="3329067" cy="33290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889" y="434737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84" y="4566302"/>
            <a:ext cx="1630295" cy="1630295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927579" y="4506786"/>
            <a:ext cx="1276668" cy="1407548"/>
            <a:chOff x="-5816599" y="2222501"/>
            <a:chExt cx="3294462" cy="3632200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49901" y="3950964"/>
              <a:ext cx="420886" cy="42088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9" r="4649"/>
            <a:stretch/>
          </p:blipFill>
          <p:spPr>
            <a:xfrm>
              <a:off x="-5816599" y="2222501"/>
              <a:ext cx="3294462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839" y="1575203"/>
            <a:ext cx="1427332" cy="1427332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01981" y="132426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11087" y="3965158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171" y="1517053"/>
            <a:ext cx="1568615" cy="1604846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2025-01-16T19:17:12Z</dcterms:created>
  <dcterms:modified xsi:type="dcterms:W3CDTF">2025-07-10T09:49:43Z</dcterms:modified>
</cp:coreProperties>
</file>