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246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07/11/2025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8244" y="2896689"/>
              <a:ext cx="1067576" cy="106757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1336" y="1801874"/>
              <a:ext cx="829744" cy="82974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pic>
        <p:nvPicPr>
          <p:cNvPr id="256" name="Рисунок 255">
            <a:extLst>
              <a:ext uri="{FF2B5EF4-FFF2-40B4-BE49-F238E27FC236}">
                <a16:creationId xmlns:a16="http://schemas.microsoft.com/office/drawing/2014/main" id="{7EA5D0E1-7C09-4114-9780-1A60176CD43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575" y="3215135"/>
            <a:ext cx="3050696" cy="3050696"/>
          </a:xfrm>
          <a:prstGeom prst="rect">
            <a:avLst/>
          </a:prstGeom>
        </p:spPr>
      </p:pic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L</a:t>
              </a:r>
              <a:r>
                <a:rPr lang="ru-RU" sz="2000" dirty="0">
                  <a:latin typeface="Arial Black" panose="020B0A04020102020204" pitchFamily="34" charset="0"/>
                </a:rPr>
                <a:t>/</a:t>
              </a:r>
              <a:r>
                <a:rPr lang="en-US" sz="2000" dirty="0">
                  <a:latin typeface="Arial Black" panose="020B0A04020102020204" pitchFamily="34" charset="0"/>
                </a:rPr>
                <a:t>R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95684A9-7677-44F2-BC5A-64E4366FF5AD}"/>
</file>

<file path=customXml/itemProps2.xml><?xml version="1.0" encoding="utf-8"?>
<ds:datastoreItem xmlns:ds="http://schemas.openxmlformats.org/officeDocument/2006/customXml" ds:itemID="{3BAFFF6C-52E7-45E9-BB41-BFB5C6709263}"/>
</file>

<file path=customXml/itemProps3.xml><?xml version="1.0" encoding="utf-8"?>
<ds:datastoreItem xmlns:ds="http://schemas.openxmlformats.org/officeDocument/2006/customXml" ds:itemID="{1D5A8258-108D-44A7-81D7-39D0F91FCB1D}"/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9</cp:revision>
  <dcterms:created xsi:type="dcterms:W3CDTF">2024-08-18T15:47:58Z</dcterms:created>
  <dcterms:modified xsi:type="dcterms:W3CDTF">2025-07-11T20:10:58Z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