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" y="0"/>
            <a:ext cx="12177659" cy="6968739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84135" y="2287905"/>
            <a:ext cx="3977640" cy="39776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2024-04-10T06:39:00Z</dcterms:created>
  <dcterms:modified xsi:type="dcterms:W3CDTF">2024-11-25T11:58:48Z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