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8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870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5B91A-1EA1-4070-A565-09F9D662E9D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33322-54BE-45A8-B7BA-6C81BCF2DC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186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906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B98DFE-D561-F5F3-6B91-1B1728A25A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100C354-F818-5C4E-586E-7CD2FC4C5B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1EA8ADA-CEC0-F5DA-3674-17B3A97F2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0C5CA-E62B-49EE-BBF3-5C1554F71E37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AA4775-56C1-815B-1FC3-17A98D479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62828DF-2150-9A0F-9059-F5741C2CF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B6AA1-CADC-4FA4-AC1A-A1C536B19D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862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11DB0F-7278-E78C-B29F-B33479CB8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FF7FDBB-B4AB-544C-9B92-3BA20727B7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FD48E7E-084C-9DBD-4895-60CE54C85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0C5CA-E62B-49EE-BBF3-5C1554F71E37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73AC095-6077-8E2F-3504-36C94FDE3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D9965EB-1B7B-91B8-B423-91201B8E3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B6AA1-CADC-4FA4-AC1A-A1C536B19D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470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42345C5-31D0-2CBE-DF7E-7E4A06C7AF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AD70CBD-D6E8-6E38-C947-DE2961FE1C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C8949F9-5342-A501-F41B-1FFD1C53E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0C5CA-E62B-49EE-BBF3-5C1554F71E37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28555D9-D1FB-9605-977C-2E19A2D85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6A52C90-E96C-22F6-2D62-51C8451BE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B6AA1-CADC-4FA4-AC1A-A1C536B19D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86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 rtlCol="0"/>
          <a:lstStyle/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747346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D842F-8942-434E-D892-E4569FC8A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28CAA51-AE67-666C-48CB-CA4259BF0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EB788-C2B6-08B8-CAEE-01215E0D3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0C5CA-E62B-49EE-BBF3-5C1554F71E37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B85366B-8A04-40EE-5239-8AE320B60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086C1E3-2127-4188-24E2-AA2CC708D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B6AA1-CADC-4FA4-AC1A-A1C536B19D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585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E2C24A-F7F7-E014-E7A1-60A596FA1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7194C0F-E480-B862-7C35-1CBDBC0CDF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9F11F78-C79B-50E4-5047-ECFAEF19E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0C5CA-E62B-49EE-BBF3-5C1554F71E37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73B387E-A237-090E-4C8E-BCA1D8AD9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1919827-C871-1C7C-0E5F-5C01496F7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B6AA1-CADC-4FA4-AC1A-A1C536B19D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130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D08CBD-6DCF-9728-D4E9-790CDD95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6891D06-4B44-CABE-A08F-C8C2BF71AF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403897C-531B-453F-6DBF-639D34AC21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E1DA602-A392-6F84-E405-C35192E11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0C5CA-E62B-49EE-BBF3-5C1554F71E37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9A780DF-735A-2C6A-1D6A-76493B0FD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7F04AFA-5CD6-03CB-FD6F-C204A0BB4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B6AA1-CADC-4FA4-AC1A-A1C536B19D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80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D926D-0901-BE96-0009-12ED35CF1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C4F32B6-FDA6-B5B6-F67B-A8FFF3140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30A1204-E087-9282-8715-0ED2C29610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49B50CD-C77E-16C3-4A82-5632B66A30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8F38EC6-AFA7-CE11-6BB2-C65540C96D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F6520D7-2D1E-8251-DE14-302ED8799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0C5CA-E62B-49EE-BBF3-5C1554F71E37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534EDC4-3DD6-892C-CE20-9F32D94A5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49443FEE-6C24-CB5D-22BF-5F948B96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B6AA1-CADC-4FA4-AC1A-A1C536B19D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928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8B230D-867A-8021-0A7B-3C3C7DEC7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DD38E6B3-4968-E2C5-084E-7E0750D5A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0C5CA-E62B-49EE-BBF3-5C1554F71E37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8630A4E-21E7-D995-8B58-E0E4F35C6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3CB3528-EE06-0314-0348-56C6E1703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B6AA1-CADC-4FA4-AC1A-A1C536B19D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062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F747F83B-733D-2617-8A3E-8F4C59E3D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0C5CA-E62B-49EE-BBF3-5C1554F71E37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2C275977-0D55-5FD3-1D45-813BBA65E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C28EAD29-F3D0-A3E5-09A8-0AECDE580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B6AA1-CADC-4FA4-AC1A-A1C536B19D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106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1F4ADA-B9A8-654A-7B48-DE43CF513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E2FED0B-F86F-93E5-3142-C628BC5F9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3E55E09-A154-9AAA-FD75-DE8E7A295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8300101-8704-AA99-0B0C-9D8C1481E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0C5CA-E62B-49EE-BBF3-5C1554F71E37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03EE057-ADE9-B9F4-1A8A-34D6B9F1D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BC782C3-CAA6-83B7-BF74-393CFFF5C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B6AA1-CADC-4FA4-AC1A-A1C536B19D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097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E78BE3-E689-909F-3298-05A2320D8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EA94F81-357A-B7FC-142B-4AACE98B06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A1CD213-AB7B-6D06-BC3C-099144DDF8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F5FE166-F8EA-E126-87AD-63E36F452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0C5CA-E62B-49EE-BBF3-5C1554F71E37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D25D314-83D3-78FC-2D17-23FFE0DB5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C557F09-EA6E-67AB-251E-6FDAEDAD8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B6AA1-CADC-4FA4-AC1A-A1C536B19D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765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E0F9BB14-9B25-9D65-0004-53DB242F2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4EFF692-E819-DAB7-8F00-17581F953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71EE3C9-4804-5A03-D7AE-84C8EC4126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E0C5CA-E62B-49EE-BBF3-5C1554F71E37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B52356B-99BD-5EAC-7724-366757B262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81A3B6F-26D2-D600-C182-BE5C06FE05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8CB6AA1-CADC-4FA4-AC1A-A1C536B19D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230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8DEF45-3B94-691B-02F3-1A1621EEE2E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2" descr="Крестики нолики фон - 72 фото">
            <a:extLst>
              <a:ext uri="{FF2B5EF4-FFF2-40B4-BE49-F238E27FC236}">
                <a16:creationId xmlns:a16="http://schemas.microsoft.com/office/drawing/2014/main" id="{6B1896AF-0243-32FB-4AA8-D26EBBB1A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88" y="434675"/>
            <a:ext cx="6251951" cy="625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" descr="Без назви-1">
            <a:extLst>
              <a:ext uri="{FF2B5EF4-FFF2-40B4-BE49-F238E27FC236}">
                <a16:creationId xmlns:a16="http://schemas.microsoft.com/office/drawing/2014/main" id="{AFED1A82-FBD2-3013-0350-E7B5A9240FA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1705" y="2542222"/>
            <a:ext cx="3868816" cy="386881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CFB1F26-4190-3A05-BEC7-026F7CE52E8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" y="163773"/>
            <a:ext cx="854763" cy="739670"/>
          </a:xfrm>
          <a:prstGeom prst="rect">
            <a:avLst/>
          </a:prstGeom>
        </p:spPr>
      </p:pic>
      <p:pic>
        <p:nvPicPr>
          <p:cNvPr id="15" name="Рисунок 14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3088D111-CC30-66DF-0BCE-D62F67A336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31061" y="2573582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5" name="Рисунок 24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33D13570-C206-BE60-C116-23EFB0F161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48039" y="4668126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7" name="Рисунок 26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94F3AB5F-746E-43FF-BFEF-640098891F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86789" y="4668126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1" name="Рисунок 30" descr="Изображение выглядит как инструмент, щетка, зубная щетка&#10;&#10;Автоматически созданное описание">
            <a:extLst>
              <a:ext uri="{FF2B5EF4-FFF2-40B4-BE49-F238E27FC236}">
                <a16:creationId xmlns:a16="http://schemas.microsoft.com/office/drawing/2014/main" id="{76853EDE-3576-40AE-736E-8A5DCEDBE45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153" y="4691969"/>
            <a:ext cx="1857443" cy="1857443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лекопитающее, зебра, зарисовка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F9AF2585-70AC-BA33-430D-81D90FB99A2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458" y="4598809"/>
            <a:ext cx="1950603" cy="1950603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млекопитающее, зарисовка, рыло, Кролики и зайцы&#10;&#10;Автоматически созданное описание">
            <a:extLst>
              <a:ext uri="{FF2B5EF4-FFF2-40B4-BE49-F238E27FC236}">
                <a16:creationId xmlns:a16="http://schemas.microsoft.com/office/drawing/2014/main" id="{EEFE18AB-7B4B-F1F9-FF8C-322B1CD68A1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611" y="587691"/>
            <a:ext cx="1776817" cy="1776817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лекопитающее, зарисовка, рыло, Кролики и зайцы&#10;&#10;Автоматически созданное описание">
            <a:extLst>
              <a:ext uri="{FF2B5EF4-FFF2-40B4-BE49-F238E27FC236}">
                <a16:creationId xmlns:a16="http://schemas.microsoft.com/office/drawing/2014/main" id="{81CF9753-0680-E3BA-17FF-A0875B37931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061" y="2636697"/>
            <a:ext cx="1776817" cy="1776817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млекопитающее, зарисовка, рыло, Кролики и зайцы&#10;&#10;Автоматически созданное описание">
            <a:extLst>
              <a:ext uri="{FF2B5EF4-FFF2-40B4-BE49-F238E27FC236}">
                <a16:creationId xmlns:a16="http://schemas.microsoft.com/office/drawing/2014/main" id="{8C72DA31-D13F-9516-3F58-0B5C78537AB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511" y="4685703"/>
            <a:ext cx="1776817" cy="1776817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млекопитающее, зебра, зарисовка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AB8664A4-6681-22B8-02FC-95E508B731B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261" y="528827"/>
            <a:ext cx="1950603" cy="1950603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млекопитающее, зебра, зарисовка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27FD64F7-169F-24E2-50D7-878D155A155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865" y="2573582"/>
            <a:ext cx="1950603" cy="1950603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инструмент, щетка, зубная щетка&#10;&#10;Автоматически созданное описание">
            <a:extLst>
              <a:ext uri="{FF2B5EF4-FFF2-40B4-BE49-F238E27FC236}">
                <a16:creationId xmlns:a16="http://schemas.microsoft.com/office/drawing/2014/main" id="{A2F7C909-E134-E00B-F937-AA7E53028D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297" y="2636697"/>
            <a:ext cx="1857443" cy="1857443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инструмент, щетка, зубная щетка&#10;&#10;Автоматически созданное описание">
            <a:extLst>
              <a:ext uri="{FF2B5EF4-FFF2-40B4-BE49-F238E27FC236}">
                <a16:creationId xmlns:a16="http://schemas.microsoft.com/office/drawing/2014/main" id="{2D9961E1-711D-34AD-CF85-54397A1C849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865" y="635380"/>
            <a:ext cx="1857443" cy="185744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C8F648D-6ABC-EDB6-94BD-80B89EFCF0C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731" y="1748139"/>
            <a:ext cx="3392417" cy="345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96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F017CCC-08D4-4EFD-B2F9-743F52AF2F98}"/>
</file>

<file path=customXml/itemProps2.xml><?xml version="1.0" encoding="utf-8"?>
<ds:datastoreItem xmlns:ds="http://schemas.openxmlformats.org/officeDocument/2006/customXml" ds:itemID="{F0A8EFF9-2F69-4D48-9906-5AC38D623186}"/>
</file>

<file path=customXml/itemProps3.xml><?xml version="1.0" encoding="utf-8"?>
<ds:datastoreItem xmlns:ds="http://schemas.openxmlformats.org/officeDocument/2006/customXml" ds:itemID="{3145BCD9-D5FC-4FD4-8F75-DEB4ACDA67B3}"/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4</cp:revision>
  <dcterms:created xsi:type="dcterms:W3CDTF">2024-04-13T18:10:36Z</dcterms:created>
  <dcterms:modified xsi:type="dcterms:W3CDTF">2024-12-31T12:08:43Z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