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E8CF0-C2B3-42B6-AACF-5D453505E68D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3BF67-E64C-45CC-81BA-EEF3293BBEC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червоний&#10;&#10;Автоматично згенерований опис із середнім рівнем достовірності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7535" r="14459" b="8283"/>
          <a:stretch>
            <a:fillRect/>
          </a:stretch>
        </p:blipFill>
        <p:spPr>
          <a:xfrm>
            <a:off x="7879916" y="4001729"/>
            <a:ext cx="1707369" cy="1822229"/>
          </a:xfrm>
          <a:prstGeom prst="rect">
            <a:avLst/>
          </a:prstGeom>
        </p:spPr>
      </p:pic>
      <p:pic>
        <p:nvPicPr>
          <p:cNvPr id="23" name="Рисунок 22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6696955" y="4294546"/>
            <a:ext cx="1524931" cy="1701157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01718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Овал 27"/>
          <p:cNvSpPr/>
          <p:nvPr/>
        </p:nvSpPr>
        <p:spPr>
          <a:xfrm>
            <a:off x="6904554" y="2079661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Овал 26"/>
          <p:cNvSpPr/>
          <p:nvPr/>
        </p:nvSpPr>
        <p:spPr>
          <a:xfrm>
            <a:off x="5905963" y="423493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Овал 23"/>
          <p:cNvSpPr/>
          <p:nvPr/>
        </p:nvSpPr>
        <p:spPr>
          <a:xfrm>
            <a:off x="2471184" y="39065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Овал 21"/>
          <p:cNvSpPr/>
          <p:nvPr/>
        </p:nvSpPr>
        <p:spPr>
          <a:xfrm>
            <a:off x="1435258" y="1982097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Овал 19"/>
          <p:cNvSpPr/>
          <p:nvPr/>
        </p:nvSpPr>
        <p:spPr>
          <a:xfrm>
            <a:off x="-124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Рисунок 4" descr="Зображення, що містить мультфільм, ілюстрація, картинки, Анім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17" y="837660"/>
            <a:ext cx="4505111" cy="474387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875812" y="2914694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5624" r="14821" b="9666"/>
          <a:stretch>
            <a:fillRect/>
          </a:stretch>
        </p:blipFill>
        <p:spPr>
          <a:xfrm>
            <a:off x="170307" y="3740719"/>
            <a:ext cx="1586364" cy="1985719"/>
          </a:xfrm>
          <a:prstGeom prst="rect">
            <a:avLst/>
          </a:prstGeom>
        </p:spPr>
      </p:pic>
      <p:pic>
        <p:nvPicPr>
          <p:cNvPr id="9" name="Рисунок 8" descr="Зображення, що містить мистецтво, Барвистість, коло, Фрактальна графі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9" y="4260408"/>
            <a:ext cx="1250230" cy="12536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010" r="12070" b="8189"/>
          <a:stretch>
            <a:fillRect/>
          </a:stretch>
        </p:blipFill>
        <p:spPr>
          <a:xfrm>
            <a:off x="5231612" y="4307647"/>
            <a:ext cx="1587812" cy="1720891"/>
          </a:xfrm>
          <a:prstGeom prst="rect">
            <a:avLst/>
          </a:prstGeom>
        </p:spPr>
      </p:pic>
      <p:pic>
        <p:nvPicPr>
          <p:cNvPr id="21" name="Рисунок 20" descr="Зображення, що містить мистецтво, Барвистість, Графіка, дизайн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0" y="4827601"/>
            <a:ext cx="1680896" cy="1260672"/>
          </a:xfrm>
          <a:prstGeom prst="rect">
            <a:avLst/>
          </a:prstGeom>
        </p:spPr>
      </p:pic>
      <p:pic>
        <p:nvPicPr>
          <p:cNvPr id="25" name="Рисунок 2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57" y="4494254"/>
            <a:ext cx="1329704" cy="1329704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квітка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8104" b="10655"/>
          <a:stretch>
            <a:fillRect/>
          </a:stretch>
        </p:blipFill>
        <p:spPr>
          <a:xfrm>
            <a:off x="1286778" y="3907120"/>
            <a:ext cx="1512876" cy="1819318"/>
          </a:xfrm>
          <a:prstGeom prst="rect">
            <a:avLst/>
          </a:prstGeom>
        </p:spPr>
      </p:pic>
      <p:pic>
        <p:nvPicPr>
          <p:cNvPr id="10" name="Рисунок 9" descr="Зображення, що містить серце, мультфільм, День святого Вален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9" y="4307647"/>
            <a:ext cx="1329705" cy="1329705"/>
          </a:xfrm>
          <a:prstGeom prst="rect">
            <a:avLst/>
          </a:prstGeom>
        </p:spPr>
      </p:pic>
      <p:pic>
        <p:nvPicPr>
          <p:cNvPr id="11" name="Рисунок 10" descr="Зображення, що містить торт&#10;&#10;Автоматично згенерований опис із низьким рівнем достовірності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0283" r="11774" b="21697"/>
          <a:stretch>
            <a:fillRect/>
          </a:stretch>
        </p:blipFill>
        <p:spPr>
          <a:xfrm>
            <a:off x="2253326" y="4175779"/>
            <a:ext cx="1966216" cy="1777226"/>
          </a:xfrm>
          <a:prstGeom prst="rect">
            <a:avLst/>
          </a:prstGeom>
        </p:spPr>
      </p:pic>
      <p:pic>
        <p:nvPicPr>
          <p:cNvPr id="13" name="Рисунок 12" descr="Зображення, що містить коло, Бірюза, Барвистість, сфер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21" y="4704192"/>
            <a:ext cx="1140483" cy="1154114"/>
          </a:xfrm>
          <a:prstGeom prst="rect">
            <a:avLst/>
          </a:prstGeom>
        </p:spPr>
      </p:pic>
      <p:pic>
        <p:nvPicPr>
          <p:cNvPr id="15" name="Рисунок 14" descr="Зображення, що містить свічка, хелловін, гарбуз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2" y="4082385"/>
            <a:ext cx="2274666" cy="2116803"/>
          </a:xfrm>
          <a:prstGeom prst="rect">
            <a:avLst/>
          </a:prstGeom>
        </p:spPr>
      </p:pic>
      <p:pic>
        <p:nvPicPr>
          <p:cNvPr id="17" name="Рисунок 16" descr="Зображення, що містить цукерка, їжа, льодяник на паличці, кондитерські вироби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6" y="4294546"/>
            <a:ext cx="1729120" cy="1729120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32290" y="2652395"/>
            <a:ext cx="2766060" cy="2766060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7CDA59CB-85A1-B719-5A55-5AED90A4C9F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7" y="4287897"/>
            <a:ext cx="1343822" cy="134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1263 -0.5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0938 -0.5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08008 -0.2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13086 -0.370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1343 L -0.06823 -0.5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01745 -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1342 L -0.00091 -0.52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4" grpId="0" animBg="1"/>
      <p:bldP spid="22" grpId="0" animBg="1"/>
      <p:bldP spid="20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2024-05-08T14:46:00Z</dcterms:created>
  <dcterms:modified xsi:type="dcterms:W3CDTF">2024-11-29T15:04:11Z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EBC2BCB667C647D5846C4FBCC416788B_12</vt:lpwstr>
  </property>
  <property fmtid="{D5CDD505-2E9C-101B-9397-08002B2CF9AE}" pid="3" name="KSOProductBuildVer">
    <vt:lpwstr>1033-12.2.0.17119</vt:lpwstr>
  </property>
</Properties>
</file>