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278" y="6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14C78-4DAA-4DCF-A328-8410A9A0B529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D3647-360C-4A8F-9FDC-9E048778395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24" y="195486"/>
            <a:ext cx="5616624" cy="561662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581" y="3427423"/>
            <a:ext cx="1851670" cy="18516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517510"/>
            <a:ext cx="934027" cy="9340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183" y="3060930"/>
            <a:ext cx="1075095" cy="10750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18" y="1347614"/>
            <a:ext cx="934027" cy="9340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380" y="1120077"/>
            <a:ext cx="1075095" cy="107509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7" y="1937977"/>
            <a:ext cx="934027" cy="9340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546" y="1826375"/>
            <a:ext cx="1075095" cy="10750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313" y="3003798"/>
            <a:ext cx="934027" cy="9340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486" y="2889876"/>
            <a:ext cx="1075095" cy="1075095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4949786" y="1120077"/>
            <a:ext cx="2707392" cy="2716403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980" y="904371"/>
            <a:ext cx="3147814" cy="3147814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300470" y="1348105"/>
            <a:ext cx="2409190" cy="2409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09877E-6 L 0.32084 0.348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08642E-6 L 0.46076 0.2277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38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0679 L 0.30312 0.1126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59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L 0.19305 0.3700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53" y="18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2222E-6 L 0.2757 0.4719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5" y="235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0339 L 0.39583 0.1191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31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97531E-6 L 0.16927 0.1416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5" y="70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0.4066 0.4552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30" y="227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6 0.32623 L -0.32309 -0.0376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-1821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0.32623 L -0.32552 -0.0376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-18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  <p:bldP spid="17" grpId="2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D37E80D-A85E-4C39-853E-670BF31EA8BF}"/>
</file>

<file path=customXml/itemProps2.xml><?xml version="1.0" encoding="utf-8"?>
<ds:datastoreItem xmlns:ds="http://schemas.openxmlformats.org/officeDocument/2006/customXml" ds:itemID="{9DBB23CA-79E0-4FB8-B1B5-BE16B8A301C8}"/>
</file>

<file path=customXml/itemProps3.xml><?xml version="1.0" encoding="utf-8"?>
<ds:datastoreItem xmlns:ds="http://schemas.openxmlformats.org/officeDocument/2006/customXml" ds:itemID="{4125F6CC-D072-4968-B83F-C93D2D041F4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Администратор</cp:lastModifiedBy>
  <cp:revision>5</cp:revision>
  <dcterms:created xsi:type="dcterms:W3CDTF">2024-05-13T13:51:00Z</dcterms:created>
  <dcterms:modified xsi:type="dcterms:W3CDTF">2024-10-30T11:42:03Z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CB70D90131BC4D1E8C588867E816DC23_12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