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48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40C04B-E1C8-45FF-8EC7-D0E8E66CAF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0A7E7D0-82FE-4486-A2EA-2A37DD9AC7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F607154-AAD6-4B08-B010-B781BC654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28.08.2024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3A5987A-710B-46CB-AD14-CD0C48BD3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3D9673E-5D55-4EE9-BCEF-7C9910B1D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2211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CAB2DE-DA51-4938-A229-03D3D2C9F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04C66A5-9650-4088-9514-AF337B1C72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F7746D4-80CE-497A-9134-FBEC3FA0D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28.08.2024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969038-9D1A-4107-89DF-DB4F27C93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261307-114E-4559-A652-D1DD6DCC2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86158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DD1F7E65-59BF-49E7-97A9-5D9FE6A598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B7A9653-3282-4A34-B277-337BBAE83D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4195A97-2C1C-4EBB-BCC4-0D62F3790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28.08.2024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C5010CC-D628-43BF-913C-5D4AE8E32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B067764-C6F6-4952-BC6E-FE69C590E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51982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14A150-ABB6-49A6-8965-DC64AC7BC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DD0E82E-D732-4045-B510-7A4CFE7B9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16E2B18-04DC-4ADF-8315-3F8510AE2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28.08.2024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B97FC5-C979-4B6D-B24F-6F6215EC1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6CDE50-2227-491F-96DB-89CC5D368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5246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09FC6C-6526-488C-A635-690110E14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E3FA95E-AF2F-4B58-A7F3-C38C097A0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CE21503-22CA-4D92-BA50-4C7F9D983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28.08.2024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956ED63-12C9-4C15-9881-A5D2BE222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D44120E-5ED4-4900-90C4-BE2CB8773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4102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BA6C74-54AA-43DF-A62C-81C686F32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915E8A2-1550-473B-94C0-8C7274D231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7FD1228-9A88-4D24-BCAE-6B7DF92A63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474A476-2EE2-47FF-A4F3-A888B5E37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28.08.2024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51F042E-0229-4218-ADD3-BA71D2689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7C2E69C-BCE7-4F3E-923E-E187671A8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1791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EF2B24-974A-40B3-8BDE-52F8D1625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1A984FD-22C4-4965-B7C3-AD59163F6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302187B-7DA5-4277-A99D-1103CCB693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794152F-C2A9-4AF8-ACCC-B3576E90E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C0C3736-27E4-402A-8FAC-5342D1F73D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AE5BAB0-E072-4C71-AF40-F3A32224D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28.08.2024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1C6DC6E-9350-41C9-80F0-A86726D14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5A1C1B63-CCA2-4CE6-A3B8-296F443DB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7062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5402D9-0167-4756-BE0C-4BF619FFA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E4262E9-5115-4364-892B-9F5339C04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28.08.2024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E03B05A-A911-4BA7-A4CA-3DA243930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ADBD424-48A3-41F1-8552-C4A46795E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7243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F733BAB4-33D9-4C19-BF83-D31653378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28.08.2024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CCFBA54-C6DB-4402-AF62-3BEA9ADFA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D4EA88E-A76A-4628-A935-66B10FB16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5327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49464B-4AB3-4630-9532-DFB76D84E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BC559F-A14B-4C67-91D1-1C4683664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E950C65-29FD-4957-829A-70E77C91F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3922E26-9FDB-4412-8F66-22FB5191C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28.08.2024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BB4415D-C1C3-47FF-AA86-B27B0C4A2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EEF950A-AEBF-4EA1-B21B-05386EBFA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35902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649FC7-185C-4344-AF10-13036AEFD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D67632A-02DE-4EA5-BE3B-DA8CFA8ACE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642C8B9-6F91-43B2-BE35-55E6534E0B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9C1FA71-AD99-41E9-AA43-85E73C1A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28.08.2024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AC6D7F3-9E3F-406B-8B72-295343001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FCD630A-9196-427F-BC97-6C06C74BC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488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EB0414E4-5731-4260-AD15-29C5CD111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A407AAE-20A4-4C14-9E13-99F998EA3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6E689B-21ED-410E-B25A-39D9FEF71C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A6581-F1C5-4E7B-9B85-B8FE06EE39AC}" type="datetimeFigureOut">
              <a:rPr lang="uk-UA" smtClean="0"/>
              <a:t>28.08.2024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8CF22D0-A07C-45C4-B110-9A3C4F75E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5CFED9C-A2AA-4463-B983-2A9A9AD197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2ACDB-4D0B-430C-B43F-623350744C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2784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41C0EC-3B8A-4620-A3B1-FD81A2FD3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164"/>
            <a:ext cx="12192000" cy="6858000"/>
          </a:xfrm>
          <a:prstGeom prst="rect">
            <a:avLst/>
          </a:prstGeom>
        </p:spPr>
      </p:pic>
      <p:sp>
        <p:nvSpPr>
          <p:cNvPr id="27" name="Овал 26">
            <a:extLst>
              <a:ext uri="{FF2B5EF4-FFF2-40B4-BE49-F238E27FC236}">
                <a16:creationId xmlns:a16="http://schemas.microsoft.com/office/drawing/2014/main" id="{04F64293-0A52-49D1-9704-CE93CAF5FA51}"/>
              </a:ext>
            </a:extLst>
          </p:cNvPr>
          <p:cNvSpPr/>
          <p:nvPr/>
        </p:nvSpPr>
        <p:spPr>
          <a:xfrm>
            <a:off x="933079" y="214992"/>
            <a:ext cx="3072810" cy="2833577"/>
          </a:xfrm>
          <a:prstGeom prst="ellipse">
            <a:avLst/>
          </a:prstGeom>
          <a:solidFill>
            <a:schemeClr val="lt1">
              <a:alpha val="88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3E5F64-420A-46A0-AF96-3B9F42A1E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90" y="3429000"/>
            <a:ext cx="3214008" cy="32140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B71D66-2AA4-4D8C-B5E5-88E491BB07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4" b="4157"/>
          <a:stretch/>
        </p:blipFill>
        <p:spPr>
          <a:xfrm>
            <a:off x="4783090" y="493899"/>
            <a:ext cx="6792686" cy="6319109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62D36BDD-DB5B-4EAC-B45A-5049166EAD50}"/>
              </a:ext>
            </a:extLst>
          </p:cNvPr>
          <p:cNvSpPr/>
          <p:nvPr/>
        </p:nvSpPr>
        <p:spPr>
          <a:xfrm>
            <a:off x="6096000" y="3277249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969A3C80-0559-4A16-9AEF-CE5C41465CBB}"/>
              </a:ext>
            </a:extLst>
          </p:cNvPr>
          <p:cNvSpPr/>
          <p:nvPr/>
        </p:nvSpPr>
        <p:spPr>
          <a:xfrm>
            <a:off x="6626916" y="3300680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7577C69A-18BE-4B84-B786-4D5655BA2611}"/>
              </a:ext>
            </a:extLst>
          </p:cNvPr>
          <p:cNvSpPr/>
          <p:nvPr/>
        </p:nvSpPr>
        <p:spPr>
          <a:xfrm>
            <a:off x="7125791" y="3300680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987ADDB2-6DDE-42B1-8D92-50A5ABF94029}"/>
              </a:ext>
            </a:extLst>
          </p:cNvPr>
          <p:cNvSpPr/>
          <p:nvPr/>
        </p:nvSpPr>
        <p:spPr>
          <a:xfrm>
            <a:off x="8613322" y="3277249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496FBE06-500C-458E-9EEA-3307EEFEA4BA}"/>
              </a:ext>
            </a:extLst>
          </p:cNvPr>
          <p:cNvSpPr/>
          <p:nvPr/>
        </p:nvSpPr>
        <p:spPr>
          <a:xfrm>
            <a:off x="9111669" y="3300680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7B6E529F-6409-4A14-9072-80F690C168F1}"/>
              </a:ext>
            </a:extLst>
          </p:cNvPr>
          <p:cNvSpPr/>
          <p:nvPr/>
        </p:nvSpPr>
        <p:spPr>
          <a:xfrm>
            <a:off x="9604715" y="3300680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угольник 8">
            <a:extLst>
              <a:ext uri="{FF2B5EF4-FFF2-40B4-BE49-F238E27FC236}">
                <a16:creationId xmlns:a16="http://schemas.microsoft.com/office/drawing/2014/main" id="{A86D5776-4BA4-4BCE-85E1-606628C8658E}"/>
              </a:ext>
            </a:extLst>
          </p:cNvPr>
          <p:cNvSpPr/>
          <p:nvPr/>
        </p:nvSpPr>
        <p:spPr>
          <a:xfrm>
            <a:off x="6092795" y="3233483"/>
            <a:ext cx="5373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latin typeface="Marvin" panose="02000000000000000000" pitchFamily="50" charset="0"/>
              </a:rPr>
              <a:t>Ж</a:t>
            </a:r>
          </a:p>
        </p:txBody>
      </p:sp>
      <p:sp>
        <p:nvSpPr>
          <p:cNvPr id="18" name="Прямоугольник 24">
            <a:extLst>
              <a:ext uri="{FF2B5EF4-FFF2-40B4-BE49-F238E27FC236}">
                <a16:creationId xmlns:a16="http://schemas.microsoft.com/office/drawing/2014/main" id="{BFEF3AEE-9DE4-4817-A19D-6543F9C72131}"/>
              </a:ext>
            </a:extLst>
          </p:cNvPr>
          <p:cNvSpPr/>
          <p:nvPr/>
        </p:nvSpPr>
        <p:spPr>
          <a:xfrm>
            <a:off x="9104019" y="3256914"/>
            <a:ext cx="5373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latin typeface="Marvin" panose="02000000000000000000" pitchFamily="50" charset="0"/>
              </a:rPr>
              <a:t>Ж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FF073CD-CA63-46DC-9FFD-DE7E053E80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0848" y="493899"/>
            <a:ext cx="2167671" cy="219104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A693026-2617-4372-A3D8-6982C29710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00" y="371763"/>
            <a:ext cx="2493717" cy="251047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BB0836F-1A8A-41D9-9654-CE5318DC15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599" y="326159"/>
            <a:ext cx="2530605" cy="253060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7A2F379-D9FA-4D28-928E-7ED7056D81E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591" y="568387"/>
            <a:ext cx="1924908" cy="2008913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7B2DA6F-0A83-48C1-B38E-BB5E68614C2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304" y="657406"/>
            <a:ext cx="1937658" cy="2008913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FCCA724-0033-4068-B558-189473D281E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813" y="475548"/>
            <a:ext cx="2238902" cy="2238902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7BAD132-77F5-4128-9C6E-CA1F718CFEF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7594" y="265648"/>
            <a:ext cx="2775636" cy="277563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8201D11-736C-4AAE-A45A-3FEFAEEB826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803" y="628833"/>
            <a:ext cx="1464299" cy="1988288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E66A4A6-986D-4BD7-B08F-87DC23B6D03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47" y="486658"/>
            <a:ext cx="2333907" cy="233390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07113A8-17EC-47E8-8923-E5433E8D6D6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930" y="352900"/>
            <a:ext cx="2664963" cy="266496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5A5C892-C114-4157-B7C9-22ECAB93191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726" y="193229"/>
            <a:ext cx="2510476" cy="251047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C38E039-1D25-4E7E-8084-E37A39A3F6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16" y="352900"/>
            <a:ext cx="2239947" cy="2260937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FDCC77E6-155B-4AE1-86EC-AE861EB12425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978" y="489958"/>
            <a:ext cx="2289846" cy="2289846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12FE54DC-9BBE-4EB3-ABEC-80A45CB3E6E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183" y="397675"/>
            <a:ext cx="2505092" cy="2505092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25722C15-D8E2-4900-8136-CAF6EA6AC5AB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1022" y="251238"/>
            <a:ext cx="2649684" cy="2649684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76F5DB1E-30CD-4287-8D74-FA6865F83E5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561" y="459421"/>
            <a:ext cx="1736661" cy="2117879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A434167-70BC-4EE6-8291-CE90BA1B4491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229" y="294816"/>
            <a:ext cx="2734092" cy="2734092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936FD06D-31A3-499C-962A-8454C8F8BD70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806" y="725382"/>
            <a:ext cx="2106894" cy="210689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7D1DD00-F8CC-452D-B6D0-8B3E2AB6F26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3213" y="725382"/>
            <a:ext cx="2093894" cy="2093894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1C8650C2-A0A3-45C3-BC15-3F6C18116AF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447" y="570985"/>
            <a:ext cx="2064064" cy="207818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405B6B21-CA0E-4B04-979F-838B6765FEAB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724" y="554701"/>
            <a:ext cx="1937726" cy="193772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A89EBDAB-88A2-484D-8753-73F43076DC85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085" y="735821"/>
            <a:ext cx="1843200" cy="1828800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47EBB25D-F451-4795-8CF8-27EC9293DB0B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060" y="-62959"/>
            <a:ext cx="1017604" cy="94619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BCA803-F9BC-40ED-8CCD-4BA0ED1A6C15}"/>
              </a:ext>
            </a:extLst>
          </p:cNvPr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105" y="523639"/>
            <a:ext cx="2106325" cy="21063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850133B-FF72-49DC-AB3E-6ECEBDD694E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79" y="390474"/>
            <a:ext cx="2264065" cy="226406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539E3C7-4B53-4796-8FC2-B4B0BBF60325}"/>
              </a:ext>
            </a:extLst>
          </p:cNvPr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806" y="438878"/>
            <a:ext cx="2315483" cy="231548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6BA70E8-043F-468E-B3EC-DCE0659EB9D4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736" y="488113"/>
            <a:ext cx="2226486" cy="2226486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A7FF02AD-D883-4D9F-92F9-319C7BFB965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777" y="421488"/>
            <a:ext cx="2309777" cy="244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02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35638 0.0326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12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33333E-6 L 0.57683 0.0266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41" y="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57382 0.0192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85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0.56771 0.05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85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0.56471 0.03148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29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3599 0.0044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95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7.40741E-7 L 0.37201 0.01759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94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7037E-6 L 0.36771 0.00439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0.56523 0.00509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55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57083 0.02199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42" y="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36679 0.06736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33" y="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0.36784 0.08889 " pathEditMode="relative" rAng="0" ptsTypes="AA">
                                      <p:cBhvr>
                                        <p:cTn id="2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56758 0.07732 " pathEditMode="relative" rAng="0" ptsTypes="AA">
                                      <p:cBhvr>
                                        <p:cTn id="26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72" y="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500"/>
                            </p:stCondLst>
                            <p:childTnLst>
                              <p:par>
                                <p:cTn id="2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2</Words>
  <Application>Microsoft Office PowerPoint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Marvin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Марианна</cp:lastModifiedBy>
  <cp:revision>15</cp:revision>
  <dcterms:created xsi:type="dcterms:W3CDTF">2024-08-01T19:32:30Z</dcterms:created>
  <dcterms:modified xsi:type="dcterms:W3CDTF">2024-08-28T14:10:52Z</dcterms:modified>
</cp:coreProperties>
</file>