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E6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3" y="2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JuliaSpeechTherapist</dc:creator>
  <cp:lastModifiedBy>JuliaSpeechTherapist</cp:lastModifiedBy>
  <cp:revision>7</cp:revision>
  <dcterms:created xsi:type="dcterms:W3CDTF">2025-05-01T16:54:41Z</dcterms:created>
  <dcterms:modified xsi:type="dcterms:W3CDTF">2025-05-13T12:13:31Z</dcterms:modified>
</cp:coreProperties>
</file>