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66" d="100"/>
          <a:sy n="66" d="100"/>
        </p:scale>
        <p:origin x="16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557374" y="1174149"/>
            <a:ext cx="5291405" cy="1645142"/>
            <a:chOff x="4594318" y="1155677"/>
            <a:chExt cx="5291405" cy="1645142"/>
          </a:xfrm>
        </p:grpSpPr>
        <p:pic>
          <p:nvPicPr>
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18" y="1381158"/>
              <a:ext cx="1040604" cy="11941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74" y="1306198"/>
              <a:ext cx="1266571" cy="127853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23" y="1155677"/>
              <a:ext cx="1629600" cy="1645142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7485" y="2315845"/>
            <a:ext cx="3423285" cy="3423285"/>
          </a:xfrm>
          <a:prstGeom prst="rect">
            <a:avLst/>
          </a:prstGeom>
        </p:spPr>
      </p:pic>
      <p:pic>
        <p:nvPicPr>
          <p:cNvPr id="5" name="Рисунок 4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F2157F5-237E-F2D2-884F-ED8465F60C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9" y="1340305"/>
            <a:ext cx="1278536" cy="12785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153029D7-4BC6-9C31-0458-9FDCFEDC32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7" y="1234562"/>
            <a:ext cx="1458751" cy="14587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C19598A-9EF3-C192-5F59-3BCAC045FDF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5480942"/>
            <a:ext cx="1109670" cy="11096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12C495F8-24CB-CB7F-4737-400FA2EC1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51" y="5342871"/>
            <a:ext cx="1278536" cy="1278536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>
          <a:xfrm>
            <a:off x="4396411" y="3207674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4373013" y="1179129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2024-04-25T10:09:00Z</dcterms:created>
  <dcterms:modified xsi:type="dcterms:W3CDTF">2024-11-13T09:14:41Z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