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7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5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5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4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0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460" r="-151" b="152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5" y="3113432"/>
            <a:ext cx="3744133" cy="37441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44831" y="1719867"/>
            <a:ext cx="6371599" cy="41136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30" y="1987998"/>
            <a:ext cx="2939472" cy="2939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4262" y="4656860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Гіркий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2185" y="5283263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круасан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23" y="1686593"/>
            <a:ext cx="2646218" cy="2646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1788" y="4633577"/>
            <a:ext cx="434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Брудний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посуд?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9121" y="5254364"/>
            <a:ext cx="258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посуд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9" y="2137395"/>
            <a:ext cx="1453438" cy="23731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50421" y="4599911"/>
            <a:ext cx="35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Ананасовий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4450" y="5224901"/>
            <a:ext cx="34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42" y="1796172"/>
            <a:ext cx="3086372" cy="30863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58903" y="4649727"/>
            <a:ext cx="286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Квадратний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1318" y="5263062"/>
            <a:ext cx="443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87" y="1691007"/>
            <a:ext cx="3012787" cy="30127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30694" y="4641149"/>
            <a:ext cx="51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0389" y="5242726"/>
            <a:ext cx="411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Сірий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38" y="1932702"/>
            <a:ext cx="2010994" cy="20987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03269" y="4663993"/>
            <a:ext cx="365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Солений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8689" y="5261528"/>
            <a:ext cx="35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апельсин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72" y="2088101"/>
            <a:ext cx="2154382" cy="21543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0468" y="4628418"/>
            <a:ext cx="380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Блакитна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7284" y="5274445"/>
            <a:ext cx="321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Синя маска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6" y="-28908"/>
            <a:ext cx="1631968" cy="17611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29" y="-10247"/>
            <a:ext cx="1575011" cy="1635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8" y="-3672"/>
            <a:ext cx="1569076" cy="16932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0" y="42646"/>
            <a:ext cx="1475205" cy="14752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0" y="-33685"/>
            <a:ext cx="1514215" cy="17129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74" y="-2264"/>
            <a:ext cx="1594399" cy="16500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40" y="111979"/>
            <a:ext cx="1273912" cy="15490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>
            <a:off x="-29803" y="157018"/>
            <a:ext cx="1599769" cy="15559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4" y="-31041"/>
            <a:ext cx="1393846" cy="16514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02" y="-22220"/>
            <a:ext cx="1585832" cy="16463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51" y="35995"/>
            <a:ext cx="1509187" cy="1509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2" y="-74439"/>
            <a:ext cx="1607012" cy="18178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2" y="-38006"/>
            <a:ext cx="1662601" cy="17206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76" y="71903"/>
            <a:ext cx="1339828" cy="16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2" grpId="0"/>
      <p:bldP spid="12" grpId="1"/>
      <p:bldP spid="13" grpId="0" build="allAtOnce"/>
      <p:bldP spid="17" grpId="0" build="allAtOnce"/>
      <p:bldP spid="18" grpId="0" build="allAtOnce"/>
      <p:bldP spid="20" grpId="0"/>
      <p:bldP spid="20" grpId="1"/>
      <p:bldP spid="21" grpId="0" build="allAtOnce"/>
      <p:bldP spid="23" grpId="0" build="allAtOnce"/>
      <p:bldP spid="24" grpId="0"/>
      <p:bldP spid="24" grpId="1"/>
      <p:bldP spid="26" grpId="0" build="allAtOnce"/>
      <p:bldP spid="27" grpId="0" build="allAtOnce"/>
      <p:bldP spid="30" grpId="0" build="allAtOnce"/>
      <p:bldP spid="30" grpId="1" build="allAtOnce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2F06C8-C55E-4A74-817D-91C8CD5D4C56}"/>
</file>

<file path=customXml/itemProps2.xml><?xml version="1.0" encoding="utf-8"?>
<ds:datastoreItem xmlns:ds="http://schemas.openxmlformats.org/officeDocument/2006/customXml" ds:itemID="{12168B2F-6B1C-493F-B41B-7F5E4B5C83B2}"/>
</file>

<file path=customXml/itemProps3.xml><?xml version="1.0" encoding="utf-8"?>
<ds:datastoreItem xmlns:ds="http://schemas.openxmlformats.org/officeDocument/2006/customXml" ds:itemID="{70715FBA-6CE1-4666-8B61-CBC7B734483C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3</cp:revision>
  <dcterms:created xsi:type="dcterms:W3CDTF">2024-12-11T14:25:29Z</dcterms:created>
  <dcterms:modified xsi:type="dcterms:W3CDTF">2024-12-21T15:15:13Z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