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EFB2C-CFA0-4BFF-A3DD-E30BF3F3EF3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526D6-5F58-46A0-A632-5CA7781D99C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image" Target="../media/image5.png"/><Relationship Id="rId6" Type="http://schemas.microsoft.com/office/2007/relationships/media" Target="../media/media1.mp3"/><Relationship Id="rId5" Type="http://schemas.openxmlformats.org/officeDocument/2006/relationships/audio" Target="../media/media1.mp3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0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9" Type="http://schemas.openxmlformats.org/officeDocument/2006/relationships/image" Target="../media/image17.png"/><Relationship Id="rId18" Type="http://schemas.openxmlformats.org/officeDocument/2006/relationships/image" Target="../media/image16.png"/><Relationship Id="rId17" Type="http://schemas.openxmlformats.org/officeDocument/2006/relationships/image" Target="../media/image15.png"/><Relationship Id="rId16" Type="http://schemas.openxmlformats.org/officeDocument/2006/relationships/image" Target="../media/image14.png"/><Relationship Id="rId15" Type="http://schemas.openxmlformats.org/officeDocument/2006/relationships/image" Target="../media/image13.png"/><Relationship Id="rId14" Type="http://schemas.openxmlformats.org/officeDocument/2006/relationships/image" Target="../media/image12.png"/><Relationship Id="rId13" Type="http://schemas.openxmlformats.org/officeDocument/2006/relationships/image" Target="../media/image11.png"/><Relationship Id="rId12" Type="http://schemas.openxmlformats.org/officeDocument/2006/relationships/image" Target="../media/image10.png"/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7733"/>
            <a:ext cx="12276667" cy="70152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2" t="11439" r="10070" b="13953"/>
          <a:stretch>
            <a:fillRect/>
          </a:stretch>
        </p:blipFill>
        <p:spPr>
          <a:xfrm>
            <a:off x="1106023" y="3429000"/>
            <a:ext cx="3147543" cy="29136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159"/>
          <a:stretch>
            <a:fillRect/>
          </a:stretch>
        </p:blipFill>
        <p:spPr>
          <a:xfrm>
            <a:off x="8065135" y="2234565"/>
            <a:ext cx="4011930" cy="4013835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4696664" y="646545"/>
            <a:ext cx="3349608" cy="31872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274" y="-67733"/>
            <a:ext cx="868392" cy="807452"/>
          </a:xfrm>
          <a:prstGeom prst="rect">
            <a:avLst/>
          </a:prstGeom>
        </p:spPr>
      </p:pic>
      <p:pic>
        <p:nvPicPr>
          <p:cNvPr id="51" name="9995f43f5fa9558407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04275" y="821485"/>
            <a:ext cx="487363" cy="4873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85" y="1435346"/>
            <a:ext cx="2681438" cy="26814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90" y="821824"/>
            <a:ext cx="3497850" cy="34978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61" y="1120957"/>
            <a:ext cx="3156932" cy="318259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142" y="1037452"/>
            <a:ext cx="3349608" cy="334960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48" y="1000638"/>
            <a:ext cx="2124904" cy="283320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65" y="1207665"/>
            <a:ext cx="2833205" cy="283320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30" y="1174002"/>
            <a:ext cx="3287179" cy="32871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188" y="1073264"/>
            <a:ext cx="2945993" cy="294599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918" y="1210202"/>
            <a:ext cx="1855291" cy="272109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02" y="1032893"/>
            <a:ext cx="3358726" cy="335872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14" y="963331"/>
            <a:ext cx="3497850" cy="349785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56" y="1210202"/>
            <a:ext cx="3004108" cy="3004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.00023 L -2.91667E-6 0.00046 C 0.01836 -0.04144 -0.03502 -0.04329 0.11953 -0.06134 C 0.14037 -0.06389 0.16615 -0.06412 0.18946 -0.06528 C 0.23933 -0.06482 0.23998 -0.06597 0.28594 -0.06088 C 0.29545 -0.05972 0.3112 -0.05694 0.3112 -0.05671 L 0.3112 -0.05694 " pathEditMode="relative" rAng="0" ptsTypes="AA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-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.00023 L -4.58333E-6 0.00046 C 0.01915 -0.05903 -0.03658 -0.06134 0.12461 -0.08727 C 0.1461 -0.09074 0.17305 -0.09097 0.19753 -0.09259 C 0.24961 -0.09213 0.25027 -0.09375 0.29805 -0.08634 C 0.30808 -0.08495 0.32461 -0.08079 0.32461 -0.08056 L 0.32461 -0.08079 " pathEditMode="relative" rAng="0" ptsTypes="AAAAAAA"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.00023 L -3.95833E-6 0.00046 C 0.01771 -0.02708 -0.03385 -0.02824 0.11524 -0.04005 C 0.13516 -0.0419 0.16003 -0.0419 0.18256 -0.04259 C 0.23073 -0.04236 0.23138 -0.04329 0.27566 -0.03981 C 0.28464 -0.03912 0.3 -0.03704 0.3 -0.03704 L 0.3 -0.03704 " pathEditMode="relative" rAng="0" ptsTypes="AAAAAA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0023 L 2.91667E-6 0.00046 C 0.01745 -0.04768 -0.03334 -0.04954 0.11354 -0.0706 C 0.13333 -0.07338 0.15794 -0.07361 0.18008 -0.075 C 0.22747 -0.07454 0.22812 -0.07569 0.27174 -0.06991 C 0.28086 -0.06875 0.29583 -0.06528 0.29583 -0.06528 L 0.29583 -0.06528 " pathEditMode="relative" rAng="0" ptsTypes="AAAAA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-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.00023 L 6.25E-7 0.00046 C 0.01628 -0.04074 -0.03112 -0.04236 0.10586 -0.06042 C 0.12422 -0.06273 0.14713 -0.06296 0.16784 -0.06412 C 0.21198 -0.06366 0.21263 -0.06481 0.25325 -0.05972 C 0.26172 -0.0588 0.27565 -0.05579 0.27565 -0.05579 L 0.27565 -0.05579 " pathEditMode="relative" rAng="0" ptsTypes="AAAAA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76" y="-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2.91667E-6 0.00023 C 0.01784 -0.05903 -0.03451 -0.06134 0.11679 -0.08727 C 0.13698 -0.09074 0.16224 -0.09097 0.18515 -0.09259 C 0.23385 -0.09213 0.2345 -0.09375 0.27942 -0.08657 C 0.28867 -0.08495 0.30429 -0.08079 0.30429 -0.08056 L 0.30429 -0.08079 " pathEditMode="relative" rAng="0" ptsTypes="AAAAAAA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0024 L 2.29167E-6 0.00047 C 0.01732 -0.01597 -0.03294 -0.01643 0.11237 -0.02361 C 0.13203 -0.02453 0.15625 -0.02453 0.17825 -0.025 C 0.22526 -0.025 0.22591 -0.02523 0.26901 -0.02337 C 0.27799 -0.02291 0.29284 -0.02175 0.29284 -0.02175 L 0.29284 -0.02175 " pathEditMode="relative" rAng="0" ptsTypes="AAAAAAA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35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0023 L -1.25E-6 0.00046 C 0.01719 -0.06181 -0.03268 -0.06412 0.11159 -0.0912 C 0.13099 -0.09491 0.15508 -0.09514 0.17695 -0.09699 C 0.22344 -0.0963 0.22422 -0.09792 0.26706 -0.09051 C 0.27591 -0.08889 0.29063 -0.08449 0.29063 -0.08449 L 0.29063 -0.08449 " pathEditMode="relative" rAng="0" ptsTypes="AAAAAAA">
                                      <p:cBhvr>
                                        <p:cTn id="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-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2.08333E-7 0.00023 C 0.01784 -0.05093 -0.03437 -0.05301 0.11667 -0.07523 C 0.13685 -0.07824 0.16198 -0.07847 0.1849 -0.07986 C 0.23359 -0.0794 0.23425 -0.08079 0.27904 -0.07454 C 0.28828 -0.07315 0.30378 -0.06968 0.30378 -0.06968 L 0.30378 -0.06968 " pathEditMode="relative" rAng="0" ptsTypes="AAAAAAA">
                                      <p:cBhvr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82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2.70833E-6 0.00023 C 0.01732 -0.01042 -0.03334 -0.01088 0.11302 -0.01551 C 0.13268 -0.01621 0.15703 -0.01621 0.17929 -0.01644 C 0.22643 -0.01644 0.22708 -0.01667 0.27057 -0.01551 C 0.27955 -0.01505 0.29453 -0.01435 0.29453 -0.01435 L 0.29453 -0.01435 " pathEditMode="relative" rAng="0" ptsTypes="AAAAAAA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27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2.5E-6 0.00023 C 0.01758 -0.025 -0.03373 -0.02616 0.11471 -0.03704 C 0.1345 -0.03866 0.15924 -0.03866 0.18177 -0.03935 C 0.22969 -0.03912 0.23034 -0.03982 0.27448 -0.03681 C 0.28346 -0.03611 0.2987 -0.03426 0.2987 -0.03426 L 0.2987 -0.03426 " pathEditMode="relative" rAng="0" ptsTypes="AAAAAAA">
                                      <p:cBhvr>
                                        <p:cTn id="1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5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1.25E-6 0.00023 C 0.01693 -0.02986 -0.03242 -0.03102 0.11016 -0.04399 C 0.12917 -0.04584 0.15299 -0.04607 0.17461 -0.04676 C 0.22057 -0.04653 0.22122 -0.04723 0.26354 -0.04375 C 0.27226 -0.04283 0.28685 -0.04074 0.28685 -0.04074 L 0.28685 -0.04074 " pathEditMode="relative" rAng="0" ptsTypes="AAAAAAA">
                                      <p:cBhvr>
                                        <p:cTn id="1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36" y="-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1332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8</cp:revision>
  <dcterms:created xsi:type="dcterms:W3CDTF">2024-05-01T06:56:00Z</dcterms:created>
  <dcterms:modified xsi:type="dcterms:W3CDTF">2024-07-02T21:52:24Z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63FA26B17C614D948EB08196FD5C1701_12</vt:lpwstr>
  </property>
  <property fmtid="{D5CDD505-2E9C-101B-9397-08002B2CF9AE}" pid="3" name="KSOProductBuildVer">
    <vt:lpwstr>1033-12.2.0.17119</vt:lpwstr>
  </property>
</Properties>
</file>