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42" y="2905223"/>
            <a:ext cx="3326066" cy="33260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19881" y="3058999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" b="11240"/>
            <a:stretch>
              <a:fillRect/>
            </a:stretch>
          </p:blipFill>
          <p:spPr>
            <a:xfrm>
              <a:off x="2781818" y="3363274"/>
              <a:ext cx="861909" cy="79078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5946" y="3048765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5789" y="2865390"/>
              <a:ext cx="1211757" cy="1346529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7838" y="3049373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37281" y="3033558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01247" y="3786118"/>
              <a:ext cx="1011650" cy="1128807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56153" y="3031239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53782" y="2752736"/>
              <a:ext cx="1308963" cy="130896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45941" y="3027220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196919" y="3031934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00017" y="3016314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200" b="96267" l="3736" r="89943">
                          <a14:foregroundMark x1="9195" y1="89067" x2="3736" y2="96533"/>
                          <a14:foregroundMark x1="78736" y1="14133" x2="64655" y2="27733"/>
                          <a14:foregroundMark x1="71552" y1="10400" x2="62644" y2="28800"/>
                          <a14:foregroundMark x1="65230" y1="12000" x2="60057" y2="25867"/>
                          <a14:foregroundMark x1="69253" y1="9600" x2="73276" y2="7200"/>
                          <a14:foregroundMark x1="80460" y1="21067" x2="68391" y2="38667"/>
                          <a14:foregroundMark x1="4023" y1="92267" x2="4023" y2="93067"/>
                          <a14:foregroundMark x1="89080" y1="18933" x2="89368" y2="22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44864" y="670252"/>
              <a:ext cx="951152" cy="10976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3243972" y="3023037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644843-366B-4657-A31C-BF88E1B53594}"/>
</file>

<file path=customXml/itemProps2.xml><?xml version="1.0" encoding="utf-8"?>
<ds:datastoreItem xmlns:ds="http://schemas.openxmlformats.org/officeDocument/2006/customXml" ds:itemID="{E8819052-CC89-46FE-A75D-7FAAF458303F}"/>
</file>

<file path=customXml/itemProps3.xml><?xml version="1.0" encoding="utf-8"?>
<ds:datastoreItem xmlns:ds="http://schemas.openxmlformats.org/officeDocument/2006/customXml" ds:itemID="{D44A712A-2F18-4AA8-BE20-CE5419E66C9A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2024-08-01T06:56:33Z</dcterms:created>
  <dcterms:modified xsi:type="dcterms:W3CDTF">2025-07-17T10:35:02Z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