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58835" y="2118995"/>
            <a:ext cx="3570605" cy="35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B83DD7A-983C-4C45-860B-7880AE2A6B8F}"/>
</file>

<file path=customXml/itemProps2.xml><?xml version="1.0" encoding="utf-8"?>
<ds:datastoreItem xmlns:ds="http://schemas.openxmlformats.org/officeDocument/2006/customXml" ds:itemID="{3C195EB0-8BD1-42CA-8C8A-D16BA54E3E3C}"/>
</file>

<file path=customXml/itemProps3.xml><?xml version="1.0" encoding="utf-8"?>
<ds:datastoreItem xmlns:ds="http://schemas.openxmlformats.org/officeDocument/2006/customXml" ds:itemID="{AF08CA03-B803-4998-9424-562FF4A5BB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