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753013" y="9045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3919" y="4157846"/>
            <a:ext cx="2260507" cy="261003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119" y="4651739"/>
            <a:ext cx="1306915" cy="211613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9176493" y="27722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Без назви-1">
            <a:extLst>
              <a:ext uri="{FF2B5EF4-FFF2-40B4-BE49-F238E27FC236}">
                <a16:creationId xmlns:a16="http://schemas.microsoft.com/office/drawing/2014/main" id="{B8B4DCA0-D4F1-1B6D-7D60-C1C1A78332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572" y="3730943"/>
            <a:ext cx="3097438" cy="3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59</cp:revision>
  <dcterms:created xsi:type="dcterms:W3CDTF">2023-05-03T12:47:28Z</dcterms:created>
  <dcterms:modified xsi:type="dcterms:W3CDTF">2024-10-24T07:27:00Z</dcterms:modified>
</cp:coreProperties>
</file>