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>
        <p:scale>
          <a:sx n="66" d="100"/>
          <a:sy n="66" d="100"/>
        </p:scale>
        <p:origin x="1752" y="8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pic>
        <p:nvPicPr>
          <p:cNvPr id="10" name="Picture 9" descr="Без назви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1120" y="2084705"/>
            <a:ext cx="2688590" cy="268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424EAD6-24C9-45D9-932A-D8B8AD6C1C27}"/>
</file>

<file path=customXml/itemProps2.xml><?xml version="1.0" encoding="utf-8"?>
<ds:datastoreItem xmlns:ds="http://schemas.openxmlformats.org/officeDocument/2006/customXml" ds:itemID="{E68B535E-34B2-4980-9A7C-26E6906EB051}"/>
</file>

<file path=customXml/itemProps3.xml><?xml version="1.0" encoding="utf-8"?>
<ds:datastoreItem xmlns:ds="http://schemas.openxmlformats.org/officeDocument/2006/customXml" ds:itemID="{9A67CDE7-7C33-48BE-8C0F-4526B84685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Администратор</cp:lastModifiedBy>
  <cp:revision>60</cp:revision>
  <dcterms:created xsi:type="dcterms:W3CDTF">2019-03-22T15:06:00Z</dcterms:created>
  <dcterms:modified xsi:type="dcterms:W3CDTF">2024-10-30T11:27:18Z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