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248BE1-7438-2922-C37A-09A15FAEE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1" y="3317242"/>
            <a:ext cx="3422015" cy="342201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