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C3C09-E74E-4BA8-B1E0-51CB4CF4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875A456-E28C-47B4-BDF2-FD58BEB9E01D}"/>
              </a:ext>
            </a:extLst>
          </p:cNvPr>
          <p:cNvSpPr/>
          <p:nvPr/>
        </p:nvSpPr>
        <p:spPr>
          <a:xfrm>
            <a:off x="0" y="10738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DBAA88-E784-4203-9673-B88988DC5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9190" y="2074614"/>
            <a:ext cx="1870984" cy="18709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C6A2CF-3F1D-4684-8AC7-EB1289CB2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95" y="3975302"/>
            <a:ext cx="2239312" cy="27560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91F1DB-2FC5-4E49-83DB-AE79F2521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0" y="3597113"/>
            <a:ext cx="2875268" cy="28752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DF11E1-F5D3-4DFB-AD68-348C0AF91C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77" y="2045893"/>
            <a:ext cx="1504547" cy="15045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3228A2-FA42-4DD3-9C05-537972F62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0" y="-255093"/>
            <a:ext cx="3237252" cy="32372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FA687F-ACB4-44FC-802A-9F061D6605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49" y="3429000"/>
            <a:ext cx="3096507" cy="30965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8C14F13F-09FF-67A6-C532-496B0C8BA6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4" y="3605643"/>
            <a:ext cx="3040258" cy="3581728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E3A35BF4-F8A5-0938-8585-B44A85B14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7002">
            <a:off x="1870158" y="1739425"/>
            <a:ext cx="2193573" cy="25842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6A6CA2CD-046E-B7CC-51F4-38633D7E5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6200558" y="1780252"/>
            <a:ext cx="2193573" cy="258424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77DB4B4A-B313-EF5E-56E7-3E90C8B949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6617702" y="4362190"/>
            <a:ext cx="2193573" cy="25842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B7B9C6-8DBD-4D28-B2E7-E4494F0F69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2021" y="3972937"/>
            <a:ext cx="2243522" cy="27556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694979-2337-42EB-BE84-84645939F0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9190" y="2078367"/>
            <a:ext cx="1863477" cy="18634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3C832A-B8F3-4FAE-A4A6-16BAF15ACE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2332" y="2047555"/>
            <a:ext cx="1478984" cy="147898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59EF6C0-0AE7-4CF8-ABF2-E8BE770D87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3410" y="3578554"/>
            <a:ext cx="2877561" cy="287756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E27B456B-751F-2E78-F564-4F06C6749A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65" y="3001726"/>
            <a:ext cx="1309583" cy="147328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B761036A-C054-FA36-DE8F-6851CC1A8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3964056" y="3398819"/>
            <a:ext cx="2193573" cy="2584248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A7D28D3-5E42-ED1A-BF79-20391992DD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65" y="3001783"/>
            <a:ext cx="1309583" cy="1473281"/>
          </a:xfrm>
          <a:prstGeom prst="rect">
            <a:avLst/>
          </a:prstGeom>
        </p:spPr>
      </p:pic>
      <p:pic>
        <p:nvPicPr>
          <p:cNvPr id="23" name="Google Shape;86;p1" title="gift4.png">
            <a:extLst>
              <a:ext uri="{FF2B5EF4-FFF2-40B4-BE49-F238E27FC236}">
                <a16:creationId xmlns:a16="http://schemas.microsoft.com/office/drawing/2014/main" id="{AED72404-F6A8-CBF7-FEDE-F2E5F41E424C}"/>
              </a:ext>
            </a:extLst>
          </p:cNvPr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2024-08-08T14:23:55Z</dcterms:created>
  <dcterms:modified xsi:type="dcterms:W3CDTF">2024-10-22T14:26:23Z</dcterms:modified>
</cp:coreProperties>
</file>