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2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ink/ink21.xml" ContentType="application/inkml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customXml" Target="../ink/ink11.xml"/><Relationship Id="rId21" Type="http://schemas.openxmlformats.org/officeDocument/2006/relationships/customXml" Target="../ink/ink2.xml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47" Type="http://schemas.openxmlformats.org/officeDocument/2006/relationships/customXml" Target="../ink/ink15.xml"/><Relationship Id="rId50" Type="http://schemas.openxmlformats.org/officeDocument/2006/relationships/image" Target="../media/image31.png"/><Relationship Id="rId55" Type="http://schemas.openxmlformats.org/officeDocument/2006/relationships/customXml" Target="../ink/ink19.xml"/><Relationship Id="rId6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9" Type="http://schemas.openxmlformats.org/officeDocument/2006/relationships/customXml" Target="../ink/ink6.xml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customXml" Target="../ink/ink10.xml"/><Relationship Id="rId40" Type="http://schemas.openxmlformats.org/officeDocument/2006/relationships/image" Target="../media/image26.png"/><Relationship Id="rId45" Type="http://schemas.openxmlformats.org/officeDocument/2006/relationships/customXml" Target="../ink/ink14.xml"/><Relationship Id="rId53" Type="http://schemas.openxmlformats.org/officeDocument/2006/relationships/customXml" Target="../ink/ink18.xml"/><Relationship Id="rId58" Type="http://schemas.openxmlformats.org/officeDocument/2006/relationships/image" Target="../media/image35.png"/><Relationship Id="rId5" Type="http://schemas.openxmlformats.org/officeDocument/2006/relationships/image" Target="../media/image3.png"/><Relationship Id="rId61" Type="http://schemas.openxmlformats.org/officeDocument/2006/relationships/customXml" Target="../ink/ink22.xml"/><Relationship Id="rId19" Type="http://schemas.openxmlformats.org/officeDocument/2006/relationships/customXml" Target="../ink/ink1.xml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customXml" Target="../ink/ink5.xml"/><Relationship Id="rId30" Type="http://schemas.openxmlformats.org/officeDocument/2006/relationships/image" Target="../media/image21.png"/><Relationship Id="rId35" Type="http://schemas.openxmlformats.org/officeDocument/2006/relationships/customXml" Target="../ink/ink9.xml"/><Relationship Id="rId43" Type="http://schemas.openxmlformats.org/officeDocument/2006/relationships/customXml" Target="../ink/ink13.xml"/><Relationship Id="rId48" Type="http://schemas.openxmlformats.org/officeDocument/2006/relationships/image" Target="../media/image30.png"/><Relationship Id="rId56" Type="http://schemas.openxmlformats.org/officeDocument/2006/relationships/image" Target="../media/image34.png"/><Relationship Id="rId64" Type="http://schemas.openxmlformats.org/officeDocument/2006/relationships/image" Target="../media/image39.png"/><Relationship Id="rId8" Type="http://schemas.openxmlformats.org/officeDocument/2006/relationships/image" Target="../media/image6.png"/><Relationship Id="rId51" Type="http://schemas.openxmlformats.org/officeDocument/2006/relationships/customXml" Target="../ink/ink17.xml"/><Relationship Id="rId3" Type="http://schemas.openxmlformats.org/officeDocument/2006/relationships/image" Target="../media/image1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customXml" Target="../ink/ink4.xml"/><Relationship Id="rId33" Type="http://schemas.openxmlformats.org/officeDocument/2006/relationships/customXml" Target="../ink/ink8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59" Type="http://schemas.openxmlformats.org/officeDocument/2006/relationships/customXml" Target="../ink/ink21.xml"/><Relationship Id="rId20" Type="http://schemas.openxmlformats.org/officeDocument/2006/relationships/image" Target="../media/image16.png"/><Relationship Id="rId41" Type="http://schemas.openxmlformats.org/officeDocument/2006/relationships/customXml" Target="../ink/ink12.xml"/><Relationship Id="rId54" Type="http://schemas.openxmlformats.org/officeDocument/2006/relationships/image" Target="../media/image33.png"/><Relationship Id="rId6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customXml" Target="../ink/ink3.xml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49" Type="http://schemas.openxmlformats.org/officeDocument/2006/relationships/customXml" Target="../ink/ink16.xml"/><Relationship Id="rId57" Type="http://schemas.openxmlformats.org/officeDocument/2006/relationships/customXml" Target="../ink/ink20.xml"/><Relationship Id="rId10" Type="http://schemas.openxmlformats.org/officeDocument/2006/relationships/image" Target="../media/image7.png"/><Relationship Id="rId31" Type="http://schemas.openxmlformats.org/officeDocument/2006/relationships/customXml" Target="../ink/ink7.xml"/><Relationship Id="rId44" Type="http://schemas.openxmlformats.org/officeDocument/2006/relationships/image" Target="../media/image28.png"/><Relationship Id="rId52" Type="http://schemas.openxmlformats.org/officeDocument/2006/relationships/image" Target="../media/image32.png"/><Relationship Id="rId6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2CB33-20DA-1929-13E4-099DAC2E6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53" y="3343325"/>
            <a:ext cx="3130947" cy="313094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