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6DE739-B6DE-48A6-A569-C46B68A09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1" y="2191338"/>
            <a:ext cx="3668106" cy="3668106"/>
          </a:xfrm>
          <a:prstGeom prst="rect">
            <a:avLst/>
          </a:prstGeom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70D3DF-7215-4FD0-9F12-987B9A3C1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74" y="4243497"/>
            <a:ext cx="2344455" cy="23444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97" y="1818856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253EE-200A-475F-9069-AF850C3429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10" y="4232912"/>
            <a:ext cx="2344455" cy="2344455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4133014-9F9E-DAF0-9B44-63C8775D3E2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17732A33-D4A8-8E57-B996-12BFF065D9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66" y="-13349"/>
            <a:ext cx="67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10</cp:revision>
  <dcterms:created xsi:type="dcterms:W3CDTF">2024-08-12T12:56:02Z</dcterms:created>
  <dcterms:modified xsi:type="dcterms:W3CDTF">2024-10-24T09:03:19Z</dcterms:modified>
</cp:coreProperties>
</file>