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58CF3-30A1-43C5-89A2-8AEB9A8C5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9" y="4207912"/>
            <a:ext cx="2264434" cy="226443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