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2D66F-CB4A-4AA4-B0E9-05EEB37D6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AAA2CE-C784-430E-812B-7BCE787E1423}"/>
</file>

<file path=customXml/itemProps2.xml><?xml version="1.0" encoding="utf-8"?>
<ds:datastoreItem xmlns:ds="http://schemas.openxmlformats.org/officeDocument/2006/customXml" ds:itemID="{4158AE62-9D65-4877-A308-3F0367C2C924}"/>
</file>

<file path=customXml/itemProps3.xml><?xml version="1.0" encoding="utf-8"?>
<ds:datastoreItem xmlns:ds="http://schemas.openxmlformats.org/officeDocument/2006/customXml" ds:itemID="{24F68714-1309-4951-A863-4918864C7380}"/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