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29FCF-800E-516A-8F99-B31DA5CB5445}" v="32" dt="2025-10-13T18:03:47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BBD29FCF-800E-516A-8F99-B31DA5CB5445}"/>
    <pc:docChg chg="modSld">
      <pc:chgData name="syta.marianna" userId="S::syta.marianna_gmail.com#ext#@slideedu.onmicrosoft.com::df3fcb8e-702e-40fc-ad48-093d0405acb5" providerId="AD" clId="Web-{BBD29FCF-800E-516A-8F99-B31DA5CB5445}" dt="2025-10-13T18:03:47.748" v="25" actId="1076"/>
      <pc:docMkLst>
        <pc:docMk/>
      </pc:docMkLst>
      <pc:sldChg chg="delSp modSp delAnim">
        <pc:chgData name="syta.marianna" userId="S::syta.marianna_gmail.com#ext#@slideedu.onmicrosoft.com::df3fcb8e-702e-40fc-ad48-093d0405acb5" providerId="AD" clId="Web-{BBD29FCF-800E-516A-8F99-B31DA5CB5445}" dt="2025-10-13T18:03:47.748" v="25" actId="1076"/>
        <pc:sldMkLst>
          <pc:docMk/>
          <pc:sldMk cId="2228930110" sldId="256"/>
        </pc:sldMkLst>
        <pc:spChg chg="mod">
          <ac:chgData name="syta.marianna" userId="S::syta.marianna_gmail.com#ext#@slideedu.onmicrosoft.com::df3fcb8e-702e-40fc-ad48-093d0405acb5" providerId="AD" clId="Web-{BBD29FCF-800E-516A-8F99-B31DA5CB5445}" dt="2025-10-13T18:03:02.216" v="10" actId="20577"/>
          <ac:spMkLst>
            <pc:docMk/>
            <pc:sldMk cId="2228930110" sldId="256"/>
            <ac:spMk id="60" creationId="{39CB9B06-D1BA-4158-A2DE-4FAF2AEC920B}"/>
          </ac:spMkLst>
        </pc:spChg>
        <pc:grpChg chg="mod">
          <ac:chgData name="syta.marianna" userId="S::syta.marianna_gmail.com#ext#@slideedu.onmicrosoft.com::df3fcb8e-702e-40fc-ad48-093d0405acb5" providerId="AD" clId="Web-{BBD29FCF-800E-516A-8F99-B31DA5CB5445}" dt="2025-10-13T18:03:08.560" v="11" actId="1076"/>
          <ac:grpSpMkLst>
            <pc:docMk/>
            <pc:sldMk cId="2228930110" sldId="256"/>
            <ac:grpSpMk id="58" creationId="{9E1531CD-42DD-4FE2-AF87-248DB28B8423}"/>
          </ac:grpSpMkLst>
        </pc:grpChg>
        <pc:grpChg chg="mod">
          <ac:chgData name="syta.marianna" userId="S::syta.marianna_gmail.com#ext#@slideedu.onmicrosoft.com::df3fcb8e-702e-40fc-ad48-093d0405acb5" providerId="AD" clId="Web-{BBD29FCF-800E-516A-8F99-B31DA5CB5445}" dt="2025-10-13T18:03:39.185" v="21" actId="1076"/>
          <ac:grpSpMkLst>
            <pc:docMk/>
            <pc:sldMk cId="2228930110" sldId="256"/>
            <ac:grpSpMk id="70" creationId="{4DC528AD-8D65-43C7-BC58-59517898C6F4}"/>
          </ac:grpSpMkLst>
        </pc:grpChg>
        <pc:grpChg chg="mod">
          <ac:chgData name="syta.marianna" userId="S::syta.marianna_gmail.com#ext#@slideedu.onmicrosoft.com::df3fcb8e-702e-40fc-ad48-093d0405acb5" providerId="AD" clId="Web-{BBD29FCF-800E-516A-8F99-B31DA5CB5445}" dt="2025-10-13T18:03:43.732" v="23" actId="1076"/>
          <ac:grpSpMkLst>
            <pc:docMk/>
            <pc:sldMk cId="2228930110" sldId="256"/>
            <ac:grpSpMk id="73" creationId="{31573C11-C705-4899-8571-CA4E41A32347}"/>
          </ac:grpSpMkLst>
        </pc:grpChg>
        <pc:grpChg chg="del">
          <ac:chgData name="syta.marianna" userId="S::syta.marianna_gmail.com#ext#@slideedu.onmicrosoft.com::df3fcb8e-702e-40fc-ad48-093d0405acb5" providerId="AD" clId="Web-{BBD29FCF-800E-516A-8F99-B31DA5CB5445}" dt="2025-10-13T18:02:57.981" v="8"/>
          <ac:grpSpMkLst>
            <pc:docMk/>
            <pc:sldMk cId="2228930110" sldId="256"/>
            <ac:grpSpMk id="75" creationId="{6FCC283F-793F-478E-AB76-E4DFAA6992EF}"/>
          </ac:grpSpMkLst>
        </pc:grpChg>
        <pc:grpChg chg="mod">
          <ac:chgData name="syta.marianna" userId="S::syta.marianna_gmail.com#ext#@slideedu.onmicrosoft.com::df3fcb8e-702e-40fc-ad48-093d0405acb5" providerId="AD" clId="Web-{BBD29FCF-800E-516A-8F99-B31DA5CB5445}" dt="2025-10-13T18:03:46.123" v="24" actId="1076"/>
          <ac:grpSpMkLst>
            <pc:docMk/>
            <pc:sldMk cId="2228930110" sldId="256"/>
            <ac:grpSpMk id="95" creationId="{9A742DB4-A96A-4868-8DE5-4B50D3648F3B}"/>
          </ac:grpSpMkLst>
        </pc:grpChg>
        <pc:grpChg chg="mod">
          <ac:chgData name="syta.marianna" userId="S::syta.marianna_gmail.com#ext#@slideedu.onmicrosoft.com::df3fcb8e-702e-40fc-ad48-093d0405acb5" providerId="AD" clId="Web-{BBD29FCF-800E-516A-8F99-B31DA5CB5445}" dt="2025-10-13T18:03:21.044" v="15" actId="1076"/>
          <ac:grpSpMkLst>
            <pc:docMk/>
            <pc:sldMk cId="2228930110" sldId="256"/>
            <ac:grpSpMk id="98" creationId="{E55FD122-0D99-4877-AC1D-AB9735240331}"/>
          </ac:grpSpMkLst>
        </pc:grpChg>
        <pc:grpChg chg="mod">
          <ac:chgData name="syta.marianna" userId="S::syta.marianna_gmail.com#ext#@slideedu.onmicrosoft.com::df3fcb8e-702e-40fc-ad48-093d0405acb5" providerId="AD" clId="Web-{BBD29FCF-800E-516A-8F99-B31DA5CB5445}" dt="2025-10-13T18:03:31.498" v="19" actId="1076"/>
          <ac:grpSpMkLst>
            <pc:docMk/>
            <pc:sldMk cId="2228930110" sldId="256"/>
            <ac:grpSpMk id="101" creationId="{570C4D5B-3256-4022-8721-0AF4870A09BA}"/>
          </ac:grpSpMkLst>
        </pc:grpChg>
        <pc:grpChg chg="mod">
          <ac:chgData name="syta.marianna" userId="S::syta.marianna_gmail.com#ext#@slideedu.onmicrosoft.com::df3fcb8e-702e-40fc-ad48-093d0405acb5" providerId="AD" clId="Web-{BBD29FCF-800E-516A-8F99-B31DA5CB5445}" dt="2025-10-13T18:03:34.154" v="20" actId="1076"/>
          <ac:grpSpMkLst>
            <pc:docMk/>
            <pc:sldMk cId="2228930110" sldId="256"/>
            <ac:grpSpMk id="104" creationId="{71323055-F260-426E-AAAD-CD1C64156C6E}"/>
          </ac:grpSpMkLst>
        </pc:grpChg>
        <pc:picChg chg="mod">
          <ac:chgData name="syta.marianna" userId="S::syta.marianna_gmail.com#ext#@slideedu.onmicrosoft.com::df3fcb8e-702e-40fc-ad48-093d0405acb5" providerId="AD" clId="Web-{BBD29FCF-800E-516A-8F99-B31DA5CB5445}" dt="2025-10-13T18:03:47.748" v="25" actId="1076"/>
          <ac:picMkLst>
            <pc:docMk/>
            <pc:sldMk cId="2228930110" sldId="256"/>
            <ac:picMk id="25" creationId="{A017F5A0-A025-44E6-9A89-C56733347E5E}"/>
          </ac:picMkLst>
        </pc:picChg>
        <pc:picChg chg="mod">
          <ac:chgData name="syta.marianna" userId="S::syta.marianna_gmail.com#ext#@slideedu.onmicrosoft.com::df3fcb8e-702e-40fc-ad48-093d0405acb5" providerId="AD" clId="Web-{BBD29FCF-800E-516A-8F99-B31DA5CB5445}" dt="2025-10-13T18:03:17.950" v="14" actId="1076"/>
          <ac:picMkLst>
            <pc:docMk/>
            <pc:sldMk cId="2228930110" sldId="256"/>
            <ac:picMk id="102" creationId="{CC73D429-9F72-4230-BF6C-9490062429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52EA9-7EA6-410B-9B10-81B8BA82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42134" y="4772479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300106" y="4561536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035089" y="5943600"/>
              <a:ext cx="835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67165" y="591143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592" y="2132510"/>
            <a:ext cx="2288670" cy="228867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35350" y="4784340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ІНС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333549" y="4548313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095364" y="6005419"/>
              <a:ext cx="754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ТРУ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3783" y="4675302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08024" y="5937908"/>
              <a:ext cx="940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6750" y="4697469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803" y="1885776"/>
            <a:ext cx="2631176" cy="263117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8544" y="4666570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0" y="5876895"/>
              <a:ext cx="788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ЗОР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86854" y="4673500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36552" y="4554976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39747" y="4775143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189" y="2026091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4730">
            <a:off x="4996100" y="1956500"/>
            <a:ext cx="2631176" cy="2631176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14014" y="4828660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23759"/>
              <a:ext cx="73867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ЕКС</a:t>
              </a:r>
              <a:endParaRPr lang="ru-RU" sz="2800" b="1" dirty="0" err="1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1408" y="4561610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043626" y="5935663"/>
              <a:ext cx="864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53338" y="4633660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268150" y="5806733"/>
              <a:ext cx="881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991" y="4675302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16000" y="4784076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6956658" y="5813700"/>
              <a:ext cx="843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77646" y="4688524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606" y="5817002"/>
              <a:ext cx="619125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ЛЯ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3338" y="464688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05806" y="5780199"/>
              <a:ext cx="810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742" y="2049275"/>
            <a:ext cx="2363292" cy="2363292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12303" y="4779027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326940" y="4581543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36537" y="5837752"/>
              <a:ext cx="90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КОР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74374" y="4681063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50574" y="465978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268023" y="5884585"/>
              <a:ext cx="859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ЦЯ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568" y="1869675"/>
            <a:ext cx="2724175" cy="2724175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05316" y="4778744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01513" y="5833239"/>
              <a:ext cx="75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20426" y="4532897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86350" y="5927240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89519" y="4707624"/>
            <a:ext cx="2120504" cy="2120504"/>
            <a:chOff x="8810890" y="4756912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810890" y="4756912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040238" y="5920519"/>
              <a:ext cx="1062300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ЛАД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71156" y="4681134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197973" y="5918875"/>
              <a:ext cx="1038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267" y="2033105"/>
            <a:ext cx="2338549" cy="23385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017F5A0-A025-44E6-9A89-C56733347E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2364" y="3168059"/>
            <a:ext cx="3082527" cy="3082527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6409" y="5891959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615" y="1818975"/>
            <a:ext cx="2822193" cy="282219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237DD-A5FE-40D8-A1EE-A71489B073C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6581FA2-992F-477F-9C03-62CE5A215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C6742A-B32C-40D3-8FF1-6E93D5F29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39</cp:revision>
  <dcterms:created xsi:type="dcterms:W3CDTF">2024-11-29T17:58:30Z</dcterms:created>
  <dcterms:modified xsi:type="dcterms:W3CDTF">2025-10-13T18:03:50Z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