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2163445"/>
            <a:ext cx="3815715" cy="381571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B58BB62-5C80-3ECC-CB32-1BF807BFF16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50" y="3735160"/>
            <a:ext cx="1698106" cy="127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2024-04-26T19:27:00Z</dcterms:created>
  <dcterms:modified xsi:type="dcterms:W3CDTF">2024-11-15T11:18:40Z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