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5FD137-81F7-D420-7185-3D360BF5C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73" y="2852995"/>
            <a:ext cx="3820715" cy="38207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