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ags/tag1.xml" ContentType="application/vnd.openxmlformats-officedocument.presentationml.tags+xml"/>
  <Override PartName="/docProps/custom.xml" ContentType="application/vnd.openxmlformats-officedocument.custom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28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E7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95" autoAdjust="0"/>
    <p:restoredTop sz="94660"/>
  </p:normalViewPr>
  <p:slideViewPr>
    <p:cSldViewPr snapToGrid="0">
      <p:cViewPr>
        <p:scale>
          <a:sx n="33" d="100"/>
          <a:sy n="33" d="100"/>
        </p:scale>
        <p:origin x="3102" y="172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02.01.2025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02.01.2025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02.01.2025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02.01.2025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02.01.2025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02.01.2025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02.01.2025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02.01.2025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02.01.2025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02.01.2025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02.01.2025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DE1ED7-F189-4ABA-8DA5-210EB3A9CCDC}" type="datetimeFigureOut">
              <a:rPr lang="ru-RU" smtClean="0"/>
              <a:t>02.01.2025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пейзаж, растение, трава, природа&#10;&#10;Автоматически созданное описание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: скругленные углы 4"/>
          <p:cNvSpPr/>
          <p:nvPr/>
        </p:nvSpPr>
        <p:spPr>
          <a:xfrm>
            <a:off x="262286" y="619125"/>
            <a:ext cx="8257581" cy="5581650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Стрелка: вправо 6"/>
          <p:cNvSpPr/>
          <p:nvPr/>
        </p:nvSpPr>
        <p:spPr>
          <a:xfrm>
            <a:off x="3871368" y="3234975"/>
            <a:ext cx="1203444" cy="596098"/>
          </a:xfrm>
          <a:prstGeom prst="rightArrow">
            <a:avLst>
              <a:gd name="adj1" fmla="val 50000"/>
              <a:gd name="adj2" fmla="val 57907"/>
            </a:avLst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900387" y="1331120"/>
            <a:ext cx="2575886" cy="3640530"/>
            <a:chOff x="900387" y="1331120"/>
            <a:chExt cx="2575886" cy="3640530"/>
          </a:xfrm>
        </p:grpSpPr>
        <p:sp>
          <p:nvSpPr>
            <p:cNvPr id="13" name="TextBox 12"/>
            <p:cNvSpPr txBox="1"/>
            <p:nvPr/>
          </p:nvSpPr>
          <p:spPr>
            <a:xfrm>
              <a:off x="987596" y="133112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Б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АНКИ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2" name="Группа 21"/>
            <p:cNvGrpSpPr/>
            <p:nvPr/>
          </p:nvGrpSpPr>
          <p:grpSpPr>
            <a:xfrm>
              <a:off x="900387" y="2257574"/>
              <a:ext cx="2575886" cy="2714076"/>
              <a:chOff x="561789" y="2016158"/>
              <a:chExt cx="3370757" cy="3551590"/>
            </a:xfrm>
          </p:grpSpPr>
          <p:pic>
            <p:nvPicPr>
              <p:cNvPr id="16" name="Рисунок 15" descr="Изображение выглядит как Банка Мейсона, сосуд, Контейнеры для хранения продуктов, крышка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1789" y="2016158"/>
                <a:ext cx="1913138" cy="1913138"/>
              </a:xfrm>
              <a:prstGeom prst="rect">
                <a:avLst/>
              </a:prstGeom>
            </p:spPr>
          </p:pic>
          <p:pic>
            <p:nvPicPr>
              <p:cNvPr id="17" name="Рисунок 16" descr="Изображение выглядит как Банка Мейсона, сосуд, Контейнеры для хранения продуктов, крышка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0234" y="3654610"/>
                <a:ext cx="1913138" cy="1913138"/>
              </a:xfrm>
              <a:prstGeom prst="rect">
                <a:avLst/>
              </a:prstGeom>
            </p:spPr>
          </p:pic>
          <p:pic>
            <p:nvPicPr>
              <p:cNvPr id="18" name="Рисунок 17" descr="Изображение выглядит как Банка Мейсона, сосуд, Контейнеры для хранения продуктов, крышка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19408" y="2016158"/>
                <a:ext cx="1913138" cy="1913138"/>
              </a:xfrm>
              <a:prstGeom prst="rect">
                <a:avLst/>
              </a:prstGeom>
            </p:spPr>
          </p:pic>
          <p:pic>
            <p:nvPicPr>
              <p:cNvPr id="19" name="Рисунок 18" descr="Изображение выглядит как Банка Мейсона, сосуд, Контейнеры для хранения продуктов, крышка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10963" y="3654610"/>
                <a:ext cx="1913138" cy="1913138"/>
              </a:xfrm>
              <a:prstGeom prst="rect">
                <a:avLst/>
              </a:prstGeom>
            </p:spPr>
          </p:pic>
        </p:grpSp>
      </p:grpSp>
      <p:grpSp>
        <p:nvGrpSpPr>
          <p:cNvPr id="24" name="Группа 23"/>
          <p:cNvGrpSpPr/>
          <p:nvPr/>
        </p:nvGrpSpPr>
        <p:grpSpPr>
          <a:xfrm>
            <a:off x="5312224" y="1322394"/>
            <a:ext cx="2704154" cy="4065612"/>
            <a:chOff x="5312224" y="1322394"/>
            <a:chExt cx="2704154" cy="4065612"/>
          </a:xfrm>
        </p:grpSpPr>
        <p:sp>
          <p:nvSpPr>
            <p:cNvPr id="9" name="TextBox 8"/>
            <p:cNvSpPr txBox="1"/>
            <p:nvPr/>
          </p:nvSpPr>
          <p:spPr>
            <a:xfrm>
              <a:off x="5527701" y="132239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С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АНКИ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" name="Рисунок 20" descr="Изображение выглядит как мультфильм, Графика, рисунок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2224" y="2050112"/>
              <a:ext cx="2111890" cy="2111890"/>
            </a:xfrm>
            <a:prstGeom prst="rect">
              <a:avLst/>
            </a:prstGeom>
          </p:spPr>
        </p:pic>
        <p:pic>
          <p:nvPicPr>
            <p:cNvPr id="25" name="Рисунок 24" descr="Изображение выглядит как мультфильм, Графика, рисунок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4817" y="3276116"/>
              <a:ext cx="2111890" cy="2111890"/>
            </a:xfrm>
            <a:prstGeom prst="rect">
              <a:avLst/>
            </a:prstGeom>
          </p:spPr>
        </p:pic>
      </p:grpSp>
      <p:grpSp>
        <p:nvGrpSpPr>
          <p:cNvPr id="34" name="Группа 33"/>
          <p:cNvGrpSpPr/>
          <p:nvPr/>
        </p:nvGrpSpPr>
        <p:grpSpPr>
          <a:xfrm>
            <a:off x="378062" y="1339040"/>
            <a:ext cx="3203044" cy="3990840"/>
            <a:chOff x="445220" y="1285488"/>
            <a:chExt cx="3203044" cy="3990840"/>
          </a:xfrm>
        </p:grpSpPr>
        <p:pic>
          <p:nvPicPr>
            <p:cNvPr id="27" name="Рисунок 26" descr="Изображение выглядит как мультфильм, бревенчатая хижина, дом, кабина&#10;&#10;Автоматически созданное описание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220" y="2073284"/>
              <a:ext cx="3203044" cy="3203044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940349" y="1285488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Д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ІМ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 descr="Govorun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575040" y="2091055"/>
            <a:ext cx="3492500" cy="3492500"/>
          </a:xfrm>
          <a:prstGeom prst="rect">
            <a:avLst/>
          </a:prstGeom>
        </p:spPr>
      </p:pic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1D262A32-16C7-EF48-4A91-9474887DD79F}"/>
              </a:ext>
            </a:extLst>
          </p:cNvPr>
          <p:cNvGrpSpPr/>
          <p:nvPr/>
        </p:nvGrpSpPr>
        <p:grpSpPr>
          <a:xfrm>
            <a:off x="5457101" y="1377140"/>
            <a:ext cx="2488677" cy="3319781"/>
            <a:chOff x="8655373" y="8556364"/>
            <a:chExt cx="2488677" cy="3319781"/>
          </a:xfrm>
        </p:grpSpPr>
        <p:pic>
          <p:nvPicPr>
            <p:cNvPr id="8" name="Рисунок 7" descr="Изображение выглядит как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7FAB1D41-24E2-6689-E698-5C8BC0E2E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09" t="65756" r="35925"/>
            <a:stretch/>
          </p:blipFill>
          <p:spPr>
            <a:xfrm>
              <a:off x="8813861" y="9527699"/>
              <a:ext cx="2171700" cy="2348446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E8DC6A8-650B-02EF-E4F9-40EDB8480525}"/>
                </a:ext>
              </a:extLst>
            </p:cNvPr>
            <p:cNvSpPr txBox="1"/>
            <p:nvPr/>
          </p:nvSpPr>
          <p:spPr>
            <a:xfrm>
              <a:off x="8655373" y="855636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С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ІМ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488504" y="1302562"/>
            <a:ext cx="3429000" cy="4015609"/>
            <a:chOff x="468184" y="1305790"/>
            <a:chExt cx="3429000" cy="4015609"/>
          </a:xfrm>
        </p:grpSpPr>
        <p:pic>
          <p:nvPicPr>
            <p:cNvPr id="35" name="Рисунок 3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184" y="1892399"/>
              <a:ext cx="3429000" cy="3429000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977882" y="130579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Б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ІК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9" name="Прямая со стрелкой 38"/>
            <p:cNvCxnSpPr/>
            <p:nvPr/>
          </p:nvCxnSpPr>
          <p:spPr>
            <a:xfrm>
              <a:off x="1195057" y="2705982"/>
              <a:ext cx="603639" cy="1125091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Группа 43"/>
          <p:cNvGrpSpPr/>
          <p:nvPr/>
        </p:nvGrpSpPr>
        <p:grpSpPr>
          <a:xfrm>
            <a:off x="5243192" y="1333445"/>
            <a:ext cx="2945571" cy="3823785"/>
            <a:chOff x="5222872" y="1336673"/>
            <a:chExt cx="2945571" cy="3823785"/>
          </a:xfrm>
        </p:grpSpPr>
        <p:sp>
          <p:nvSpPr>
            <p:cNvPr id="37" name="TextBox 36"/>
            <p:cNvSpPr txBox="1"/>
            <p:nvPr/>
          </p:nvSpPr>
          <p:spPr>
            <a:xfrm>
              <a:off x="5470829" y="1336673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С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ІК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3" name="Рисунок 42" descr="Изображение выглядит как пить, коктейль, сок, Коктейльный гарнир&#10;&#10;Автоматически созданное описание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2872" y="2214887"/>
              <a:ext cx="2945571" cy="2945571"/>
            </a:xfrm>
            <a:prstGeom prst="rect">
              <a:avLst/>
            </a:prstGeom>
          </p:spPr>
        </p:pic>
      </p:grpSp>
      <p:grpSp>
        <p:nvGrpSpPr>
          <p:cNvPr id="57" name="Группа 56"/>
          <p:cNvGrpSpPr/>
          <p:nvPr/>
        </p:nvGrpSpPr>
        <p:grpSpPr>
          <a:xfrm>
            <a:off x="4962310" y="1303375"/>
            <a:ext cx="3386384" cy="4084631"/>
            <a:chOff x="5074812" y="1320024"/>
            <a:chExt cx="3386384" cy="4084631"/>
          </a:xfrm>
        </p:grpSpPr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4812" y="2018271"/>
              <a:ext cx="3386384" cy="3386384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5570230" y="132002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С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ОДА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6" name="Группа 55"/>
          <p:cNvGrpSpPr/>
          <p:nvPr/>
        </p:nvGrpSpPr>
        <p:grpSpPr>
          <a:xfrm>
            <a:off x="344987" y="1278990"/>
            <a:ext cx="3361878" cy="4266722"/>
            <a:chOff x="457489" y="1295639"/>
            <a:chExt cx="3361878" cy="4266722"/>
          </a:xfrm>
        </p:grpSpPr>
        <p:sp>
          <p:nvSpPr>
            <p:cNvPr id="47" name="TextBox 46"/>
            <p:cNvSpPr txBox="1"/>
            <p:nvPr/>
          </p:nvSpPr>
          <p:spPr>
            <a:xfrm>
              <a:off x="1030125" y="1295639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М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ОДА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9" name="Рисунок 48" descr="Изображение выглядит как башмак, обувь, Обувь для ходьбы, сникеры&#10;&#10;Автоматически созданное описание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3008" y="3997012"/>
              <a:ext cx="1434220" cy="1434220"/>
            </a:xfrm>
            <a:prstGeom prst="rect">
              <a:avLst/>
            </a:prstGeom>
          </p:spPr>
        </p:pic>
        <p:pic>
          <p:nvPicPr>
            <p:cNvPr id="51" name="Рисунок 50" descr="Изображение выглядит как платье, рисунок, зарисовка, мультфильм&#10;&#10;Автоматически созданное описание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338" y="3581913"/>
              <a:ext cx="1980448" cy="1980448"/>
            </a:xfrm>
            <a:prstGeom prst="rect">
              <a:avLst/>
            </a:prstGeom>
          </p:spPr>
        </p:pic>
        <p:pic>
          <p:nvPicPr>
            <p:cNvPr id="53" name="Рисунок 5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4911" y="2122114"/>
              <a:ext cx="1784456" cy="1784456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одежда, сорочка, шаблон, рукав&#10;&#10;Автоматически созданное описание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489" y="2147404"/>
              <a:ext cx="1674119" cy="1674119"/>
            </a:xfrm>
            <a:prstGeom prst="rect">
              <a:avLst/>
            </a:prstGeom>
          </p:spPr>
        </p:pic>
      </p:grpSp>
      <p:grpSp>
        <p:nvGrpSpPr>
          <p:cNvPr id="60" name="Группа 59"/>
          <p:cNvGrpSpPr/>
          <p:nvPr/>
        </p:nvGrpSpPr>
        <p:grpSpPr>
          <a:xfrm>
            <a:off x="893603" y="1295197"/>
            <a:ext cx="2526106" cy="3271832"/>
            <a:chOff x="1003706" y="1319617"/>
            <a:chExt cx="2526106" cy="3271832"/>
          </a:xfrm>
        </p:grpSpPr>
        <p:pic>
          <p:nvPicPr>
            <p:cNvPr id="58" name="Picture 6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213" b="7696"/>
            <a:stretch>
              <a:fillRect/>
            </a:stretch>
          </p:blipFill>
          <p:spPr bwMode="auto">
            <a:xfrm>
              <a:off x="1003706" y="2535252"/>
              <a:ext cx="2506167" cy="20561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TextBox 58"/>
            <p:cNvSpPr txBox="1"/>
            <p:nvPr/>
          </p:nvSpPr>
          <p:spPr>
            <a:xfrm>
              <a:off x="1041135" y="1319617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М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АЛО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4" name="Группа 63"/>
          <p:cNvGrpSpPr/>
          <p:nvPr/>
        </p:nvGrpSpPr>
        <p:grpSpPr>
          <a:xfrm>
            <a:off x="4927510" y="1278955"/>
            <a:ext cx="3537629" cy="4140245"/>
            <a:chOff x="5037613" y="1303375"/>
            <a:chExt cx="3537629" cy="4140245"/>
          </a:xfrm>
        </p:grpSpPr>
        <p:sp>
          <p:nvSpPr>
            <p:cNvPr id="61" name="TextBox 60"/>
            <p:cNvSpPr txBox="1"/>
            <p:nvPr/>
          </p:nvSpPr>
          <p:spPr>
            <a:xfrm>
              <a:off x="5584573" y="1303375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С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АЛО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7613" y="1905991"/>
              <a:ext cx="3537629" cy="3537629"/>
            </a:xfrm>
            <a:prstGeom prst="rect">
              <a:avLst/>
            </a:prstGeom>
          </p:spPr>
        </p:pic>
      </p:grpSp>
      <p:grpSp>
        <p:nvGrpSpPr>
          <p:cNvPr id="72" name="Группа 71"/>
          <p:cNvGrpSpPr/>
          <p:nvPr/>
        </p:nvGrpSpPr>
        <p:grpSpPr>
          <a:xfrm>
            <a:off x="4997906" y="1312288"/>
            <a:ext cx="3527796" cy="4402148"/>
            <a:chOff x="5025563" y="1331120"/>
            <a:chExt cx="3527796" cy="4402148"/>
          </a:xfrm>
        </p:grpSpPr>
        <p:sp>
          <p:nvSpPr>
            <p:cNvPr id="66" name="TextBox 65"/>
            <p:cNvSpPr txBox="1"/>
            <p:nvPr/>
          </p:nvSpPr>
          <p:spPr>
            <a:xfrm>
              <a:off x="5584572" y="133112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С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ОНЯ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8" name="Рисунок 67" descr="Изображение выглядит как мультфильм, обувь, кукла, аниме&#10;&#10;Автоматически созданное описание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5563" y="2205472"/>
              <a:ext cx="3527796" cy="3527796"/>
            </a:xfrm>
            <a:prstGeom prst="rect">
              <a:avLst/>
            </a:prstGeom>
          </p:spPr>
        </p:pic>
      </p:grpSp>
      <p:grpSp>
        <p:nvGrpSpPr>
          <p:cNvPr id="71" name="Группа 70"/>
          <p:cNvGrpSpPr/>
          <p:nvPr/>
        </p:nvGrpSpPr>
        <p:grpSpPr>
          <a:xfrm>
            <a:off x="272968" y="1271431"/>
            <a:ext cx="3709607" cy="4386063"/>
            <a:chOff x="300625" y="1290263"/>
            <a:chExt cx="3709607" cy="4386063"/>
          </a:xfrm>
        </p:grpSpPr>
        <p:sp>
          <p:nvSpPr>
            <p:cNvPr id="65" name="TextBox 64"/>
            <p:cNvSpPr txBox="1"/>
            <p:nvPr/>
          </p:nvSpPr>
          <p:spPr>
            <a:xfrm>
              <a:off x="977882" y="1290263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Т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ОНЯ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0" name="Рисунок 69" descr="Изображение выглядит как мультфильм, графическая вставка, иллюстрация, Мультфильм&#10;&#10;Автоматически созданное описание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625" y="1966719"/>
              <a:ext cx="3709607" cy="3709607"/>
            </a:xfrm>
            <a:prstGeom prst="rect">
              <a:avLst/>
            </a:prstGeom>
          </p:spPr>
        </p:pic>
      </p:grpSp>
      <p:grpSp>
        <p:nvGrpSpPr>
          <p:cNvPr id="79" name="Группа 78"/>
          <p:cNvGrpSpPr/>
          <p:nvPr/>
        </p:nvGrpSpPr>
        <p:grpSpPr>
          <a:xfrm>
            <a:off x="649226" y="1302562"/>
            <a:ext cx="2846698" cy="3828026"/>
            <a:chOff x="718815" y="1290263"/>
            <a:chExt cx="2846698" cy="3828026"/>
          </a:xfrm>
        </p:grpSpPr>
        <p:sp>
          <p:nvSpPr>
            <p:cNvPr id="73" name="TextBox 72"/>
            <p:cNvSpPr txBox="1"/>
            <p:nvPr/>
          </p:nvSpPr>
          <p:spPr>
            <a:xfrm>
              <a:off x="968168" y="1290263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М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ІЛЬ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6" name="Рисунок 75" descr="Изображение выглядит как Мотыльки и бабочки, насекомое, беспозвоночный, бабочка&#10;&#10;Автоматически созданное описание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815" y="2271591"/>
              <a:ext cx="2846698" cy="2846698"/>
            </a:xfrm>
            <a:prstGeom prst="rect">
              <a:avLst/>
            </a:prstGeom>
          </p:spPr>
        </p:pic>
      </p:grpSp>
      <p:grpSp>
        <p:nvGrpSpPr>
          <p:cNvPr id="80" name="Группа 79"/>
          <p:cNvGrpSpPr/>
          <p:nvPr/>
        </p:nvGrpSpPr>
        <p:grpSpPr>
          <a:xfrm>
            <a:off x="5099590" y="1339310"/>
            <a:ext cx="3290777" cy="4054829"/>
            <a:chOff x="5169179" y="1327011"/>
            <a:chExt cx="3290777" cy="4054829"/>
          </a:xfrm>
        </p:grpSpPr>
        <p:sp>
          <p:nvSpPr>
            <p:cNvPr id="74" name="TextBox 73"/>
            <p:cNvSpPr txBox="1"/>
            <p:nvPr/>
          </p:nvSpPr>
          <p:spPr>
            <a:xfrm>
              <a:off x="5536738" y="1327011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С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ІЛЬ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8" name="Рисунок 77" descr="Изображение выглядит как бутылка, Предметная фотография, Банка Мейсона, крышка&#10;&#10;Автоматически созданное описание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9179" y="2091063"/>
              <a:ext cx="3290777" cy="3290777"/>
            </a:xfrm>
            <a:prstGeom prst="rect">
              <a:avLst/>
            </a:prstGeom>
          </p:spPr>
        </p:pic>
      </p:grpSp>
      <p:grpSp>
        <p:nvGrpSpPr>
          <p:cNvPr id="88" name="Группа 87"/>
          <p:cNvGrpSpPr/>
          <p:nvPr/>
        </p:nvGrpSpPr>
        <p:grpSpPr>
          <a:xfrm>
            <a:off x="5213585" y="1308178"/>
            <a:ext cx="3002972" cy="3936689"/>
            <a:chOff x="5217749" y="1309730"/>
            <a:chExt cx="3002972" cy="3936689"/>
          </a:xfrm>
        </p:grpSpPr>
        <p:sp>
          <p:nvSpPr>
            <p:cNvPr id="82" name="TextBox 81"/>
            <p:cNvSpPr txBox="1"/>
            <p:nvPr/>
          </p:nvSpPr>
          <p:spPr>
            <a:xfrm>
              <a:off x="5549664" y="130973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С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АЛАТ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4" name="Рисунок 83" descr="Изображение выглядит как производить, Натуральные продукты, Цельные продукты, Местные пищевые продукты&#10;&#10;Автоматически созданное описание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7749" y="2243447"/>
              <a:ext cx="3002972" cy="3002972"/>
            </a:xfrm>
            <a:prstGeom prst="rect">
              <a:avLst/>
            </a:prstGeom>
          </p:spPr>
        </p:pic>
      </p:grpSp>
      <p:grpSp>
        <p:nvGrpSpPr>
          <p:cNvPr id="87" name="Группа 86"/>
          <p:cNvGrpSpPr/>
          <p:nvPr/>
        </p:nvGrpSpPr>
        <p:grpSpPr>
          <a:xfrm>
            <a:off x="137826" y="1308833"/>
            <a:ext cx="4055921" cy="4539097"/>
            <a:chOff x="141990" y="1310385"/>
            <a:chExt cx="4055921" cy="4539097"/>
          </a:xfrm>
        </p:grpSpPr>
        <p:sp>
          <p:nvSpPr>
            <p:cNvPr id="81" name="TextBox 80"/>
            <p:cNvSpPr txBox="1"/>
            <p:nvPr/>
          </p:nvSpPr>
          <p:spPr>
            <a:xfrm>
              <a:off x="976811" y="1310385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Х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АЛАТ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6" name="Рисунок 85" descr="Изображение выглядит как одежда, халат, мода&#10;&#10;Автоматически созданное описание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990" y="1793561"/>
              <a:ext cx="4055921" cy="4055921"/>
            </a:xfrm>
            <a:prstGeom prst="rect">
              <a:avLst/>
            </a:prstGeom>
          </p:spPr>
        </p:pic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AFBA04E6-D0F8-05CD-010E-592861A9ECB7}"/>
              </a:ext>
            </a:extLst>
          </p:cNvPr>
          <p:cNvGrpSpPr/>
          <p:nvPr/>
        </p:nvGrpSpPr>
        <p:grpSpPr>
          <a:xfrm>
            <a:off x="884393" y="1335212"/>
            <a:ext cx="2702127" cy="3850958"/>
            <a:chOff x="-561052" y="8650009"/>
            <a:chExt cx="2702127" cy="3850958"/>
          </a:xfrm>
        </p:grpSpPr>
        <p:pic>
          <p:nvPicPr>
            <p:cNvPr id="11" name="Рисунок 10" descr="Изображение выглядит как цветок, лепесток,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0D0C2ADD-0F66-551A-F9F9-C3A330BC29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61052" y="9798840"/>
              <a:ext cx="2702127" cy="2702127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6CCE741-4E47-DB07-7BA3-B46DD0FA7F6C}"/>
                </a:ext>
              </a:extLst>
            </p:cNvPr>
            <p:cNvSpPr txBox="1"/>
            <p:nvPr/>
          </p:nvSpPr>
          <p:spPr>
            <a:xfrm>
              <a:off x="-415890" y="8650009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КВ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ІТКА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53CA2224-AC6A-7289-C0FE-7DC006428A12}"/>
              </a:ext>
            </a:extLst>
          </p:cNvPr>
          <p:cNvGrpSpPr/>
          <p:nvPr/>
        </p:nvGrpSpPr>
        <p:grpSpPr>
          <a:xfrm>
            <a:off x="5193854" y="1335056"/>
            <a:ext cx="3104045" cy="4121114"/>
            <a:chOff x="3571505" y="11070519"/>
            <a:chExt cx="3104045" cy="4121114"/>
          </a:xfrm>
        </p:grpSpPr>
        <p:pic>
          <p:nvPicPr>
            <p:cNvPr id="14" name="Рисунок 13" descr="Изображение выглядит как зарисовка, Предметная фотография, искусство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7650E9E9-4F67-8CB9-185F-FE629FEAC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1505" y="12087588"/>
              <a:ext cx="3104045" cy="3104045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96ECC1E-F109-3562-F3A4-EEA0158370B1}"/>
                </a:ext>
              </a:extLst>
            </p:cNvPr>
            <p:cNvSpPr txBox="1"/>
            <p:nvPr/>
          </p:nvSpPr>
          <p:spPr>
            <a:xfrm>
              <a:off x="3819053" y="11070519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С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ІТКА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AD6B771-7FEB-4731-B356-200E3E28F04E}"/>
</file>

<file path=customXml/itemProps2.xml><?xml version="1.0" encoding="utf-8"?>
<ds:datastoreItem xmlns:ds="http://schemas.openxmlformats.org/officeDocument/2006/customXml" ds:itemID="{E1084064-4F66-46B3-A78C-2CD82A1FF70F}"/>
</file>

<file path=customXml/itemProps3.xml><?xml version="1.0" encoding="utf-8"?>
<ds:datastoreItem xmlns:ds="http://schemas.openxmlformats.org/officeDocument/2006/customXml" ds:itemID="{9B349321-F160-4053-9E41-1199B724AEC5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</TotalTime>
  <Words>18</Words>
  <Application>Microsoft Office PowerPoint</Application>
  <PresentationFormat>Широкоэкранный</PresentationFormat>
  <Paragraphs>18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LoGo логопедический кабинет</dc:creator>
  <cp:lastModifiedBy>Администратор</cp:lastModifiedBy>
  <cp:revision>80</cp:revision>
  <dcterms:created xsi:type="dcterms:W3CDTF">2021-01-20T09:01:00Z</dcterms:created>
  <dcterms:modified xsi:type="dcterms:W3CDTF">2025-01-02T16:45:58Z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4EF0AE2EBDDA43859E5BA38B4BED60A9_12</vt:lpwstr>
  </property>
  <property fmtid="{D5CDD505-2E9C-101B-9397-08002B2CF9AE}" pid="3" name="KSOProductBuildVer">
    <vt:lpwstr>1033-12.2.0.17119</vt:lpwstr>
  </property>
  <property fmtid="{D5CDD505-2E9C-101B-9397-08002B2CF9AE}" pid="4" name="ContentTypeId">
    <vt:lpwstr>0x010100F36324872565BB459892B1B9D623CC6C</vt:lpwstr>
  </property>
</Properties>
</file>