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44FD7E-AB6A-6313-81BD-F71D3855758D}" v="4" dt="2025-12-02T19:45:0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7344FD7E-AB6A-6313-81BD-F71D3855758D}"/>
    <pc:docChg chg="modSld">
      <pc:chgData name="somovaasya3" userId="S::somovaasya3_gmail.com#ext#@slideedu.onmicrosoft.com::05b36399-d501-4a7b-87fd-615099445ab5" providerId="AD" clId="Web-{7344FD7E-AB6A-6313-81BD-F71D3855758D}" dt="2025-12-02T19:45:03.200" v="3"/>
      <pc:docMkLst>
        <pc:docMk/>
      </pc:docMkLst>
      <pc:sldChg chg="addAnim delAnim">
        <pc:chgData name="somovaasya3" userId="S::somovaasya3_gmail.com#ext#@slideedu.onmicrosoft.com::05b36399-d501-4a7b-87fd-615099445ab5" providerId="AD" clId="Web-{7344FD7E-AB6A-6313-81BD-F71D3855758D}" dt="2025-12-02T19:45:03.200" v="3"/>
        <pc:sldMkLst>
          <pc:docMk/>
          <pc:sldMk cId="0" sldId="25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02.12.2025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517" y="3520648"/>
            <a:ext cx="3372277" cy="3372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9F90A-1C22-4F9D-A34A-42863F3C008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8C2B28BD-62A9-48CC-9701-2E8E2456A9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2FC394-D010-461E-ADC4-798DAF709F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17</cp:revision>
  <dcterms:created xsi:type="dcterms:W3CDTF">2024-04-11T10:26:00Z</dcterms:created>
  <dcterms:modified xsi:type="dcterms:W3CDTF">2025-12-02T19:45:03Z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