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2196" y="85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C6C363EF-CAC1-39F2-5929-815F46B9C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14" y="4197541"/>
            <a:ext cx="2428992" cy="24289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4A05B-143D-232A-398D-EB939E6EC80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4000"/>
          </a:blip>
          <a:stretch>
            <a:fillRect/>
          </a:stretch>
        </p:blipFill>
        <p:spPr>
          <a:xfrm>
            <a:off x="927299" y="960445"/>
            <a:ext cx="4599759" cy="45997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A210F0-1FB7-5D35-5DAC-B832FA2A20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0" r="20930" b="66489"/>
          <a:stretch/>
        </p:blipFill>
        <p:spPr>
          <a:xfrm>
            <a:off x="3992039" y="965207"/>
            <a:ext cx="1532371" cy="15414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8CCA96-ED80-68E5-CD88-C104CA7528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" b="81"/>
          <a:stretch/>
        </p:blipFill>
        <p:spPr>
          <a:xfrm>
            <a:off x="3984316" y="2497204"/>
            <a:ext cx="1549079" cy="15180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A44AB7-ED3D-03F8-2B55-8B76142E8A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r="39873" b="66489"/>
          <a:stretch/>
        </p:blipFill>
        <p:spPr>
          <a:xfrm>
            <a:off x="2459669" y="965207"/>
            <a:ext cx="1532371" cy="15414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563B4C-2305-6C75-B38A-C21B8AAB12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58613" b="66489"/>
          <a:stretch/>
        </p:blipFill>
        <p:spPr>
          <a:xfrm>
            <a:off x="927299" y="965208"/>
            <a:ext cx="1532370" cy="15414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194E87-EEEC-147B-05A6-74F6EE824B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66816" r="20930"/>
          <a:stretch/>
        </p:blipFill>
        <p:spPr>
          <a:xfrm>
            <a:off x="3981264" y="4019556"/>
            <a:ext cx="1549079" cy="15263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2E835D-7C16-B3DC-2963-12B9122CF8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33483" r="39873" b="33513"/>
          <a:stretch/>
        </p:blipFill>
        <p:spPr>
          <a:xfrm>
            <a:off x="2457021" y="2501274"/>
            <a:ext cx="1532370" cy="15180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CCFD0A-831A-E3EC-D8FD-38B67B61E3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157"/>
          <a:stretch/>
        </p:blipFill>
        <p:spPr>
          <a:xfrm>
            <a:off x="928509" y="2501275"/>
            <a:ext cx="1532370" cy="15180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B348AB-5B07-0870-DE01-173A105956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t="66816" r="39768"/>
          <a:stretch/>
        </p:blipFill>
        <p:spPr>
          <a:xfrm>
            <a:off x="2442960" y="4020909"/>
            <a:ext cx="1549079" cy="15263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675B85-09E8-07B1-7AAB-6C5E36BB02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" b="244"/>
          <a:stretch/>
        </p:blipFill>
        <p:spPr>
          <a:xfrm>
            <a:off x="926336" y="4023441"/>
            <a:ext cx="1524348" cy="152638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8B3A75-2502-1433-D250-F1A92C4108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0" r="20930" b="66489"/>
          <a:stretch/>
        </p:blipFill>
        <p:spPr>
          <a:xfrm>
            <a:off x="7527590" y="3298192"/>
            <a:ext cx="1205586" cy="1212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8DFB7F-973D-9FCA-46A6-505FF57E2C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" b="81"/>
          <a:stretch/>
        </p:blipFill>
        <p:spPr>
          <a:xfrm>
            <a:off x="5994745" y="1765048"/>
            <a:ext cx="1218731" cy="11943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7A907DE-4A33-AC68-D387-3F97B3F41A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r="39873" b="66489"/>
          <a:stretch/>
        </p:blipFill>
        <p:spPr>
          <a:xfrm>
            <a:off x="5979027" y="3278059"/>
            <a:ext cx="1205586" cy="12126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C2A153-7347-0F76-8D53-63B3432406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58613" b="66489"/>
          <a:stretch/>
        </p:blipFill>
        <p:spPr>
          <a:xfrm>
            <a:off x="9000321" y="2638064"/>
            <a:ext cx="1205585" cy="12126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9F63659-88AC-642C-8F4E-AB2DF6CB0F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66816" r="20930"/>
          <a:stretch/>
        </p:blipFill>
        <p:spPr>
          <a:xfrm>
            <a:off x="7522594" y="1752585"/>
            <a:ext cx="1218731" cy="12008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CB931B-C244-C626-CADA-0CC5D2C3A3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33483" r="39873" b="33513"/>
          <a:stretch/>
        </p:blipFill>
        <p:spPr>
          <a:xfrm>
            <a:off x="5994745" y="4834183"/>
            <a:ext cx="1205585" cy="11943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48109D-E802-3987-6C7D-08D626EA17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157"/>
          <a:stretch/>
        </p:blipFill>
        <p:spPr>
          <a:xfrm>
            <a:off x="5979029" y="309521"/>
            <a:ext cx="1205585" cy="119435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BABBCA-AFC8-4F2C-DF1C-DF4D95D6BD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t="66816" r="39768"/>
          <a:stretch/>
        </p:blipFill>
        <p:spPr>
          <a:xfrm>
            <a:off x="7522594" y="295696"/>
            <a:ext cx="1218731" cy="12008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EA62B76-0D7E-4D0B-551D-9F1D11767A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" b="244"/>
          <a:stretch/>
        </p:blipFill>
        <p:spPr>
          <a:xfrm>
            <a:off x="7527590" y="4834183"/>
            <a:ext cx="1199274" cy="120088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22" y="-21248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3691F7-37B4-44CD-90B2-DAB2829AF635}"/>
</file>

<file path=customXml/itemProps2.xml><?xml version="1.0" encoding="utf-8"?>
<ds:datastoreItem xmlns:ds="http://schemas.openxmlformats.org/officeDocument/2006/customXml" ds:itemID="{CF74975F-5A3B-461D-A4BD-8849A5C03B24}"/>
</file>

<file path=customXml/itemProps3.xml><?xml version="1.0" encoding="utf-8"?>
<ds:datastoreItem xmlns:ds="http://schemas.openxmlformats.org/officeDocument/2006/customXml" ds:itemID="{575A2F09-45F8-475A-97CD-E82F1289AF46}"/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31</cp:revision>
  <dcterms:created xsi:type="dcterms:W3CDTF">2024-07-21T13:02:50Z</dcterms:created>
  <dcterms:modified xsi:type="dcterms:W3CDTF">2025-01-04T11:46:12Z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