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45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ED88D-2F35-4150-A359-05652F011371}" type="datetimeFigureOut">
              <a:rPr lang="ru-RU" smtClean="0"/>
              <a:t>12.12.2024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67"/>
            <a:ext cx="12192000" cy="6863967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7713" y="139959"/>
            <a:ext cx="6526172" cy="65261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75462" y="1816237"/>
            <a:ext cx="485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8514" y="1554627"/>
            <a:ext cx="463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35926" y="5313088"/>
            <a:ext cx="564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45153" y="4266648"/>
            <a:ext cx="473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02911" y="3575288"/>
            <a:ext cx="5200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32411" y="3140947"/>
            <a:ext cx="544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87677" y="2339457"/>
            <a:ext cx="47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05260" y="4789868"/>
            <a:ext cx="476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32412" y="1841721"/>
            <a:ext cx="544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783770"/>
            <a:ext cx="447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pic>
        <p:nvPicPr>
          <p:cNvPr id="17" name="паук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8315" y="2485384"/>
            <a:ext cx="1597999" cy="158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077951" y="4689472"/>
            <a:ext cx="447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43257" y="4156202"/>
            <a:ext cx="447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Ж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" y="783770"/>
            <a:ext cx="4876190" cy="48761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8646F7CD-8348-4C63-85CE-83AC888D67C3}"/>
</file>

<file path=customXml/itemProps2.xml><?xml version="1.0" encoding="utf-8"?>
<ds:datastoreItem xmlns:ds="http://schemas.openxmlformats.org/officeDocument/2006/customXml" ds:itemID="{BBF55E03-2166-4695-9368-33E20EA6386D}"/>
</file>

<file path=customXml/itemProps3.xml><?xml version="1.0" encoding="utf-8"?>
<ds:datastoreItem xmlns:ds="http://schemas.openxmlformats.org/officeDocument/2006/customXml" ds:itemID="{ADDD5443-4AE4-4804-80FB-325560E8DF7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Администратор</cp:lastModifiedBy>
  <cp:revision>4</cp:revision>
  <dcterms:created xsi:type="dcterms:W3CDTF">2024-04-16T07:15:00Z</dcterms:created>
  <dcterms:modified xsi:type="dcterms:W3CDTF">2024-12-12T11:15:33Z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4E542542B2254A21A228EF1F39EB0087_12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0x01010038FC03484849DD4F838791533D0789A3</vt:lpwstr>
  </property>
</Properties>
</file>